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2"/>
    <p:sldMasterId id="2147483676" r:id="rId3"/>
    <p:sldMasterId id="2147483695" r:id="rId4"/>
  </p:sldMasterIdLst>
  <p:notesMasterIdLst>
    <p:notesMasterId r:id="rId58"/>
  </p:notesMasterIdLst>
  <p:sldIdLst>
    <p:sldId id="472" r:id="rId5"/>
    <p:sldId id="469" r:id="rId6"/>
    <p:sldId id="468" r:id="rId7"/>
    <p:sldId id="471" r:id="rId8"/>
    <p:sldId id="638" r:id="rId9"/>
    <p:sldId id="639" r:id="rId10"/>
    <p:sldId id="636" r:id="rId11"/>
    <p:sldId id="635" r:id="rId12"/>
    <p:sldId id="637" r:id="rId13"/>
    <p:sldId id="679" r:id="rId14"/>
    <p:sldId id="676" r:id="rId15"/>
    <p:sldId id="677" r:id="rId16"/>
    <p:sldId id="473" r:id="rId17"/>
    <p:sldId id="641" r:id="rId18"/>
    <p:sldId id="640" r:id="rId19"/>
    <p:sldId id="434" r:id="rId20"/>
    <p:sldId id="642" r:id="rId21"/>
    <p:sldId id="643" r:id="rId22"/>
    <p:sldId id="644" r:id="rId23"/>
    <p:sldId id="645" r:id="rId24"/>
    <p:sldId id="678" r:id="rId25"/>
    <p:sldId id="646" r:id="rId26"/>
    <p:sldId id="647" r:id="rId27"/>
    <p:sldId id="649" r:id="rId28"/>
    <p:sldId id="648" r:id="rId29"/>
    <p:sldId id="653" r:id="rId30"/>
    <p:sldId id="654" r:id="rId31"/>
    <p:sldId id="655" r:id="rId32"/>
    <p:sldId id="658" r:id="rId33"/>
    <p:sldId id="661" r:id="rId34"/>
    <p:sldId id="659" r:id="rId35"/>
    <p:sldId id="656" r:id="rId36"/>
    <p:sldId id="657" r:id="rId37"/>
    <p:sldId id="660" r:id="rId38"/>
    <p:sldId id="496" r:id="rId39"/>
    <p:sldId id="663" r:id="rId40"/>
    <p:sldId id="674" r:id="rId41"/>
    <p:sldId id="662" r:id="rId42"/>
    <p:sldId id="673" r:id="rId43"/>
    <p:sldId id="664" r:id="rId44"/>
    <p:sldId id="665" r:id="rId45"/>
    <p:sldId id="666" r:id="rId46"/>
    <p:sldId id="668" r:id="rId47"/>
    <p:sldId id="669" r:id="rId48"/>
    <p:sldId id="667" r:id="rId49"/>
    <p:sldId id="672" r:id="rId50"/>
    <p:sldId id="680" r:id="rId51"/>
    <p:sldId id="670" r:id="rId52"/>
    <p:sldId id="675" r:id="rId53"/>
    <p:sldId id="650" r:id="rId54"/>
    <p:sldId id="681" r:id="rId55"/>
    <p:sldId id="651" r:id="rId56"/>
    <p:sldId id="438" r:id="rId57"/>
  </p:sldIdLst>
  <p:sldSz cx="9144000" cy="5143500" type="screen16x9"/>
  <p:notesSz cx="6858000" cy="9144000"/>
  <p:embeddedFontLst>
    <p:embeddedFont>
      <p:font typeface="隶书" panose="02010509060101010101" pitchFamily="49" charset="-122"/>
      <p:regular r:id="rId59"/>
    </p:embeddedFont>
    <p:embeddedFont>
      <p:font typeface="Tahoma" panose="020B0604030504040204" pitchFamily="34" charset="0"/>
      <p:regular r:id="rId60"/>
      <p:bold r:id="rId61"/>
    </p:embeddedFont>
    <p:embeddedFont>
      <p:font typeface="华文中宋" panose="02010600040101010101" pitchFamily="2" charset="-122"/>
      <p:regular r:id="rId62"/>
    </p:embeddedFont>
    <p:embeddedFont>
      <p:font typeface="Impact" panose="020B0806030902050204" pitchFamily="34" charset="0"/>
      <p:regular r:id="rId63"/>
    </p:embeddedFont>
    <p:embeddedFont>
      <p:font typeface="楷体" panose="02010609060101010101" pitchFamily="49" charset="-122"/>
      <p:regular r:id="rId64"/>
    </p:embeddedFont>
    <p:embeddedFont>
      <p:font typeface="方正大标宋简体" panose="02010600030101010101" charset="-122"/>
      <p:regular r:id="rId65"/>
    </p:embeddedFont>
    <p:embeddedFont>
      <p:font typeface="方正细黑一简体" panose="02010600030101010101" charset="-122"/>
      <p:regular r:id="rId66"/>
    </p:embeddedFont>
    <p:embeddedFont>
      <p:font typeface="Century" panose="02040604050505020304" pitchFamily="18" charset="0"/>
      <p:regular r:id="rId67"/>
    </p:embeddedFont>
    <p:embeddedFont>
      <p:font typeface="华文彩云" panose="02010800040101010101" pitchFamily="2" charset="-122"/>
      <p:regular r:id="rId68"/>
    </p:embeddedFont>
    <p:embeddedFont>
      <p:font typeface="Arial Black" panose="020B0A04020102090204" pitchFamily="34" charset="0"/>
      <p:bold r:id="rId69"/>
      <p:italic r:id="rId70"/>
    </p:embeddedFont>
    <p:embeddedFont>
      <p:font typeface="微软雅黑 Light" panose="020B0502040204020203" pitchFamily="34" charset="-122"/>
      <p:regular r:id="rId71"/>
    </p:embeddedFont>
    <p:embeddedFont>
      <p:font typeface="幼圆" panose="02010509060101010101" pitchFamily="49" charset="-122"/>
      <p:regular r:id="rId72"/>
    </p:embeddedFont>
    <p:embeddedFont>
      <p:font typeface="华文新魏" panose="02010800040101010101" pitchFamily="2" charset="-122"/>
      <p:regular r:id="rId73"/>
    </p:embeddedFont>
    <p:embeddedFont>
      <p:font typeface="方正小标宋简体" panose="02010600030101010101" charset="-122"/>
      <p:regular r:id="rId74"/>
    </p:embeddedFont>
    <p:embeddedFont>
      <p:font typeface="微软雅黑" panose="020B0503020204020204" pitchFamily="34" charset="-122"/>
      <p:regular r:id="rId75"/>
      <p:bold r:id="rId76"/>
    </p:embeddedFont>
    <p:embeddedFont>
      <p:font typeface="华文行楷" panose="02010800040101010101" pitchFamily="2" charset="-122"/>
      <p:regular r:id="rId77"/>
    </p:embeddedFont>
    <p:embeddedFont>
      <p:font typeface="Calibri" panose="020F0502020204030204" pitchFamily="34" charset="0"/>
      <p:regular r:id="rId78"/>
      <p:bold r:id="rId79"/>
      <p:italic r:id="rId80"/>
      <p:boldItalic r:id="rId81"/>
    </p:embeddedFont>
    <p:embeddedFont>
      <p:font typeface="方正细圆简体" panose="02010600030101010101" charset="-122"/>
      <p:regular r:id="rId82"/>
    </p:embeddedFont>
    <p:embeddedFont>
      <p:font typeface="黑体" panose="02010609060101010101" pitchFamily="49" charset="-122"/>
      <p:regular r:id="rId83"/>
    </p:embeddedFont>
    <p:embeddedFont>
      <p:font typeface="华文仿宋" panose="02010600040101010101" pitchFamily="2" charset="-122"/>
      <p:regular r:id="rId84"/>
    </p:embeddedFont>
    <p:embeddedFont>
      <p:font typeface="Wingdings 2" panose="05020102010507070707" pitchFamily="18" charset="2"/>
      <p:regular r:id="rId85"/>
    </p:embeddedFont>
  </p:embeddedFontLst>
  <p:custDataLst>
    <p:tags r:id="rId86"/>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848" userDrawn="1">
          <p15:clr>
            <a:srgbClr val="A4A3A4"/>
          </p15:clr>
        </p15:guide>
        <p15:guide id="3" orient="horz" pos="890" userDrawn="1">
          <p15:clr>
            <a:srgbClr val="A4A3A4"/>
          </p15:clr>
        </p15:guide>
        <p15:guide id="4" orient="horz" pos="1112" userDrawn="1">
          <p15:clr>
            <a:srgbClr val="A4A3A4"/>
          </p15:clr>
        </p15:guide>
        <p15:guide id="5" orient="horz" pos="3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0065"/>
    <a:srgbClr val="003300"/>
    <a:srgbClr val="33CC33"/>
    <a:srgbClr val="0066FF"/>
    <a:srgbClr val="CC3399"/>
    <a:srgbClr val="66FFFF"/>
    <a:srgbClr val="CD986D"/>
    <a:srgbClr val="CE7932"/>
    <a:srgbClr val="993300"/>
    <a:srgbClr val="AE5A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6072" autoAdjust="0"/>
  </p:normalViewPr>
  <p:slideViewPr>
    <p:cSldViewPr>
      <p:cViewPr varScale="1">
        <p:scale>
          <a:sx n="113" d="100"/>
          <a:sy n="113" d="100"/>
        </p:scale>
        <p:origin x="629" y="-77"/>
      </p:cViewPr>
      <p:guideLst>
        <p:guide orient="horz" pos="1620"/>
        <p:guide pos="848"/>
        <p:guide orient="horz" pos="890"/>
        <p:guide orient="horz" pos="1112"/>
        <p:guide orient="horz" pos="3144"/>
      </p:guideLst>
    </p:cSldViewPr>
  </p:slideViewPr>
  <p:notesTextViewPr>
    <p:cViewPr>
      <p:scale>
        <a:sx n="125" d="100"/>
        <a:sy n="125" d="100"/>
      </p:scale>
      <p:origin x="0" y="0"/>
    </p:cViewPr>
  </p:notesTextViewPr>
  <p:sorterViewPr>
    <p:cViewPr>
      <p:scale>
        <a:sx n="66" d="100"/>
        <a:sy n="66" d="100"/>
      </p:scale>
      <p:origin x="0" y="-102"/>
    </p:cViewPr>
  </p:sorterViewPr>
  <p:gridSpacing cx="50400" cy="504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8.fntdata"/><Relationship Id="rId7" Type="http://schemas.openxmlformats.org/officeDocument/2006/relationships/slide" Target="slides/slide3.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8.fntdata"/><Relationship Id="rId87" Type="http://schemas.openxmlformats.org/officeDocument/2006/relationships/presProps" Target="pres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bg1">
            <a:lumMod val="95000"/>
          </a:schemeClr>
        </a:solidFill>
        <a:ln>
          <a:solidFill>
            <a:schemeClr val="bg1">
              <a:lumMod val="85000"/>
            </a:schemeClr>
          </a:solidFill>
        </a:ln>
      </dgm:spPr>
      <dgm:t>
        <a:bodyPr/>
        <a:lstStyle/>
        <a:p>
          <a:r>
            <a:rPr lang="zh-CN" altLang="en-US" sz="1800" dirty="0" smtClean="0">
              <a:solidFill>
                <a:schemeClr val="tx1"/>
              </a:solidFill>
            </a:rPr>
            <a:t>底色</a:t>
          </a:r>
          <a:endParaRPr lang="zh-CN" altLang="en-US" sz="1800" dirty="0">
            <a:solidFill>
              <a:schemeClr val="tx1"/>
            </a:solidFill>
          </a:endParaRPr>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bg1">
            <a:lumMod val="9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C0000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bg1">
            <a:lumMod val="9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tx1">
            <a:lumMod val="95000"/>
            <a:lumOff val="5000"/>
          </a:schemeClr>
        </a:solidFill>
        <a:ln>
          <a:noFill/>
        </a:ln>
      </dgm:spPr>
      <dgm:t>
        <a:bodyPr/>
        <a:lstStyle/>
        <a:p>
          <a:r>
            <a:rPr lang="zh-CN" altLang="en-US" sz="1800" dirty="0" smtClean="0"/>
            <a:t>底色</a:t>
          </a:r>
          <a:endParaRPr lang="zh-CN" altLang="en-US" sz="1800" dirty="0"/>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tx1">
            <a:lumMod val="75000"/>
            <a:lumOff val="2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FFC00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tx1">
            <a:lumMod val="50000"/>
            <a:lumOff val="50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tx1">
            <a:lumMod val="95000"/>
            <a:lumOff val="5000"/>
          </a:schemeClr>
        </a:solidFill>
        <a:ln>
          <a:noFill/>
        </a:ln>
      </dgm:spPr>
      <dgm:t>
        <a:bodyPr/>
        <a:lstStyle/>
        <a:p>
          <a:r>
            <a:rPr lang="zh-CN" altLang="en-US" sz="1800" dirty="0" smtClean="0"/>
            <a:t>底色</a:t>
          </a:r>
          <a:endParaRPr lang="zh-CN" altLang="en-US" sz="1800" dirty="0"/>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tx1">
            <a:lumMod val="50000"/>
            <a:lumOff val="50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00B0F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tx1">
            <a:lumMod val="75000"/>
            <a:lumOff val="2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tx1">
            <a:lumMod val="50000"/>
            <a:lumOff val="50000"/>
          </a:schemeClr>
        </a:solidFill>
        <a:ln>
          <a:noFill/>
        </a:ln>
      </dgm:spPr>
      <dgm:t>
        <a:bodyPr/>
        <a:lstStyle/>
        <a:p>
          <a:r>
            <a:rPr lang="zh-CN" altLang="en-US" sz="1800" dirty="0" smtClean="0"/>
            <a:t>底色</a:t>
          </a:r>
          <a:endParaRPr lang="zh-CN" altLang="en-US" sz="1800" dirty="0"/>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tx1">
            <a:lumMod val="75000"/>
            <a:lumOff val="2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92D05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tx1">
            <a:lumMod val="95000"/>
            <a:lumOff val="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bg1">
            <a:lumMod val="95000"/>
          </a:schemeClr>
        </a:solidFill>
        <a:ln>
          <a:solidFill>
            <a:schemeClr val="bg1">
              <a:lumMod val="85000"/>
            </a:schemeClr>
          </a:solidFill>
        </a:ln>
      </dgm:spPr>
      <dgm:t>
        <a:bodyPr/>
        <a:lstStyle/>
        <a:p>
          <a:r>
            <a:rPr lang="zh-CN" altLang="en-US" sz="1800" dirty="0" smtClean="0">
              <a:solidFill>
                <a:schemeClr val="tx1"/>
              </a:solidFill>
            </a:rPr>
            <a:t>底色</a:t>
          </a:r>
          <a:endParaRPr lang="zh-CN" altLang="en-US" sz="1800" dirty="0">
            <a:solidFill>
              <a:schemeClr val="tx1"/>
            </a:solidFill>
          </a:endParaRPr>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bg1">
            <a:lumMod val="9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0070C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bg1">
            <a:lumMod val="9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bg1">
            <a:lumMod val="95000"/>
          </a:schemeClr>
        </a:solidFill>
        <a:ln>
          <a:solidFill>
            <a:schemeClr val="bg1">
              <a:lumMod val="85000"/>
            </a:schemeClr>
          </a:solidFill>
        </a:ln>
      </dgm:spPr>
      <dgm:t>
        <a:bodyPr/>
        <a:lstStyle/>
        <a:p>
          <a:r>
            <a:rPr lang="zh-CN" altLang="en-US" sz="1800" dirty="0" smtClean="0">
              <a:solidFill>
                <a:schemeClr val="tx1"/>
              </a:solidFill>
            </a:rPr>
            <a:t>底色</a:t>
          </a:r>
          <a:endParaRPr lang="zh-CN" altLang="en-US" sz="1800" dirty="0">
            <a:solidFill>
              <a:schemeClr val="tx1"/>
            </a:solidFill>
          </a:endParaRPr>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bg1">
            <a:lumMod val="9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870065"/>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bg1">
            <a:lumMod val="9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tx1">
            <a:lumMod val="95000"/>
            <a:lumOff val="5000"/>
          </a:schemeClr>
        </a:solidFill>
        <a:ln>
          <a:noFill/>
        </a:ln>
      </dgm:spPr>
      <dgm:t>
        <a:bodyPr/>
        <a:lstStyle/>
        <a:p>
          <a:r>
            <a:rPr lang="zh-CN" altLang="en-US" sz="1800" dirty="0" smtClean="0"/>
            <a:t>底色</a:t>
          </a:r>
          <a:endParaRPr lang="zh-CN" altLang="en-US" sz="1800" dirty="0"/>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tx1">
            <a:lumMod val="95000"/>
            <a:lumOff val="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FFC00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tx1">
            <a:lumMod val="95000"/>
            <a:lumOff val="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tx1">
            <a:lumMod val="95000"/>
            <a:lumOff val="5000"/>
          </a:schemeClr>
        </a:solidFill>
        <a:ln>
          <a:noFill/>
        </a:ln>
      </dgm:spPr>
      <dgm:t>
        <a:bodyPr/>
        <a:lstStyle/>
        <a:p>
          <a:r>
            <a:rPr lang="zh-CN" altLang="en-US" sz="1800" dirty="0" smtClean="0"/>
            <a:t>底色</a:t>
          </a:r>
          <a:endParaRPr lang="zh-CN" altLang="en-US" sz="1800" dirty="0"/>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tx1">
            <a:lumMod val="95000"/>
            <a:lumOff val="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00B0F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tx1">
            <a:lumMod val="95000"/>
            <a:lumOff val="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tx1">
            <a:lumMod val="95000"/>
            <a:lumOff val="5000"/>
          </a:schemeClr>
        </a:solidFill>
        <a:ln>
          <a:noFill/>
        </a:ln>
      </dgm:spPr>
      <dgm:t>
        <a:bodyPr/>
        <a:lstStyle/>
        <a:p>
          <a:r>
            <a:rPr lang="zh-CN" altLang="en-US" sz="1800" dirty="0" smtClean="0"/>
            <a:t>底色</a:t>
          </a:r>
          <a:endParaRPr lang="zh-CN" altLang="en-US" sz="1800" dirty="0"/>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tx1">
            <a:lumMod val="95000"/>
            <a:lumOff val="5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rgbClr val="92D050"/>
        </a:solidFill>
        <a:ln>
          <a:noFill/>
        </a:ln>
      </dgm:spPr>
      <dgm:t>
        <a:bodyPr/>
        <a:lstStyle/>
        <a:p>
          <a:r>
            <a:rPr lang="zh-CN" altLang="en-US" sz="1400" dirty="0" smtClean="0"/>
            <a:t>点缀色</a:t>
          </a:r>
          <a:endParaRPr lang="zh-CN" altLang="en-US" sz="1400" dirty="0"/>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tx1">
            <a:lumMod val="95000"/>
            <a:lumOff val="5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rgbClr val="993300"/>
        </a:solidFill>
        <a:ln>
          <a:solidFill>
            <a:schemeClr val="bg1">
              <a:lumMod val="85000"/>
            </a:schemeClr>
          </a:solidFill>
        </a:ln>
      </dgm:spPr>
      <dgm:t>
        <a:bodyPr/>
        <a:lstStyle/>
        <a:p>
          <a:r>
            <a:rPr lang="zh-CN" altLang="en-US" sz="1800" dirty="0" smtClean="0">
              <a:solidFill>
                <a:schemeClr val="bg1"/>
              </a:solidFill>
            </a:rPr>
            <a:t>底色</a:t>
          </a:r>
          <a:endParaRPr lang="zh-CN" altLang="en-US" sz="1800" dirty="0">
            <a:solidFill>
              <a:schemeClr val="bg1"/>
            </a:solidFill>
          </a:endParaRPr>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rgbClr val="AE5A30"/>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chemeClr val="bg1"/>
        </a:solidFill>
        <a:ln>
          <a:noFill/>
        </a:ln>
      </dgm:spPr>
      <dgm:t>
        <a:bodyPr/>
        <a:lstStyle/>
        <a:p>
          <a:r>
            <a:rPr lang="zh-CN" altLang="en-US" sz="1400" dirty="0" smtClean="0">
              <a:solidFill>
                <a:srgbClr val="993300"/>
              </a:solidFill>
            </a:rPr>
            <a:t>点缀色</a:t>
          </a:r>
          <a:endParaRPr lang="zh-CN" altLang="en-US" sz="1400" dirty="0">
            <a:solidFill>
              <a:srgbClr val="993300"/>
            </a:solidFill>
          </a:endParaRPr>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rgbClr val="CD986D"/>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chemeClr val="accent3"/>
        </a:solidFill>
        <a:ln>
          <a:solidFill>
            <a:schemeClr val="bg1">
              <a:lumMod val="85000"/>
            </a:schemeClr>
          </a:solidFill>
        </a:ln>
      </dgm:spPr>
      <dgm:t>
        <a:bodyPr/>
        <a:lstStyle/>
        <a:p>
          <a:r>
            <a:rPr lang="zh-CN" altLang="en-US" sz="1800" dirty="0" smtClean="0">
              <a:solidFill>
                <a:schemeClr val="bg1"/>
              </a:solidFill>
            </a:rPr>
            <a:t>底色</a:t>
          </a:r>
          <a:endParaRPr lang="zh-CN" altLang="en-US" sz="1800" dirty="0">
            <a:solidFill>
              <a:schemeClr val="bg1"/>
            </a:solidFill>
          </a:endParaRPr>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chemeClr val="accent3">
            <a:lumMod val="40000"/>
            <a:lumOff val="60000"/>
          </a:schemeClr>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chemeClr val="bg1"/>
        </a:solidFill>
        <a:ln>
          <a:noFill/>
        </a:ln>
      </dgm:spPr>
      <dgm:t>
        <a:bodyPr/>
        <a:lstStyle/>
        <a:p>
          <a:r>
            <a:rPr lang="zh-CN" altLang="en-US" sz="1400" dirty="0" smtClean="0">
              <a:solidFill>
                <a:schemeClr val="accent3"/>
              </a:solidFill>
            </a:rPr>
            <a:t>点缀色</a:t>
          </a:r>
          <a:endParaRPr lang="zh-CN" altLang="en-US" sz="1400" dirty="0">
            <a:solidFill>
              <a:schemeClr val="accent3"/>
            </a:solidFill>
          </a:endParaRPr>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chemeClr val="accent3">
            <a:lumMod val="60000"/>
            <a:lumOff val="40000"/>
          </a:schemeClr>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DECA5F-7F4F-43D2-AD38-4A6241DA860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6F2432E5-0E73-413B-8D39-BA93B8F6868E}">
      <dgm:prSet phldrT="[文本]" custT="1"/>
      <dgm:spPr>
        <a:solidFill>
          <a:srgbClr val="870065"/>
        </a:solidFill>
        <a:ln>
          <a:solidFill>
            <a:schemeClr val="bg1">
              <a:lumMod val="85000"/>
            </a:schemeClr>
          </a:solidFill>
        </a:ln>
      </dgm:spPr>
      <dgm:t>
        <a:bodyPr/>
        <a:lstStyle/>
        <a:p>
          <a:r>
            <a:rPr lang="zh-CN" altLang="en-US" sz="1800" dirty="0" smtClean="0">
              <a:solidFill>
                <a:schemeClr val="bg1"/>
              </a:solidFill>
            </a:rPr>
            <a:t>底色</a:t>
          </a:r>
          <a:endParaRPr lang="zh-CN" altLang="en-US" sz="1800" dirty="0">
            <a:solidFill>
              <a:schemeClr val="bg1"/>
            </a:solidFill>
          </a:endParaRPr>
        </a:p>
      </dgm:t>
    </dgm:pt>
    <dgm:pt modelId="{946EBCAE-2462-4D5E-9360-5F5F0274666B}" type="parTrans" cxnId="{56533748-431C-40CF-BF62-7FF7761AE469}">
      <dgm:prSet/>
      <dgm:spPr/>
      <dgm:t>
        <a:bodyPr/>
        <a:lstStyle/>
        <a:p>
          <a:endParaRPr lang="zh-CN" altLang="en-US"/>
        </a:p>
      </dgm:t>
    </dgm:pt>
    <dgm:pt modelId="{09667FEE-C9C9-44B5-82F8-BCF100269C78}" type="sibTrans" cxnId="{56533748-431C-40CF-BF62-7FF7761AE469}">
      <dgm:prSet/>
      <dgm:spPr/>
      <dgm:t>
        <a:bodyPr/>
        <a:lstStyle/>
        <a:p>
          <a:endParaRPr lang="zh-CN" altLang="en-US"/>
        </a:p>
      </dgm:t>
    </dgm:pt>
    <dgm:pt modelId="{B1EB7CF0-4E1D-4CF6-9557-5A8A1F5F4130}">
      <dgm:prSet phldrT="[文本]" custT="1"/>
      <dgm:spPr>
        <a:solidFill>
          <a:srgbClr val="870065"/>
        </a:solidFill>
        <a:ln>
          <a:noFill/>
        </a:ln>
      </dgm:spPr>
      <dgm:t>
        <a:bodyPr/>
        <a:lstStyle/>
        <a:p>
          <a:endParaRPr lang="zh-CN" altLang="en-US" sz="1600" dirty="0"/>
        </a:p>
      </dgm:t>
    </dgm:pt>
    <dgm:pt modelId="{76642C68-D8CD-46FC-B835-278818BBA197}" type="parTrans" cxnId="{8D01576A-1C76-4AE0-8564-1DC33C62F9AB}">
      <dgm:prSet/>
      <dgm:spPr/>
      <dgm:t>
        <a:bodyPr/>
        <a:lstStyle/>
        <a:p>
          <a:endParaRPr lang="zh-CN" altLang="en-US"/>
        </a:p>
      </dgm:t>
    </dgm:pt>
    <dgm:pt modelId="{8CE6D3B5-57E8-4960-8ACE-413E7F20BFC2}" type="sibTrans" cxnId="{8D01576A-1C76-4AE0-8564-1DC33C62F9AB}">
      <dgm:prSet/>
      <dgm:spPr/>
      <dgm:t>
        <a:bodyPr/>
        <a:lstStyle/>
        <a:p>
          <a:endParaRPr lang="zh-CN" altLang="en-US"/>
        </a:p>
      </dgm:t>
    </dgm:pt>
    <dgm:pt modelId="{234CEEDE-A451-426E-8235-240047F57B4C}">
      <dgm:prSet phldrT="[文本]" custT="1"/>
      <dgm:spPr>
        <a:solidFill>
          <a:schemeClr val="bg1"/>
        </a:solidFill>
        <a:ln>
          <a:noFill/>
        </a:ln>
      </dgm:spPr>
      <dgm:t>
        <a:bodyPr/>
        <a:lstStyle/>
        <a:p>
          <a:r>
            <a:rPr lang="zh-CN" altLang="en-US" sz="1400" dirty="0" smtClean="0">
              <a:solidFill>
                <a:srgbClr val="870065"/>
              </a:solidFill>
            </a:rPr>
            <a:t>点缀色</a:t>
          </a:r>
          <a:endParaRPr lang="zh-CN" altLang="en-US" sz="1400" dirty="0">
            <a:solidFill>
              <a:srgbClr val="870065"/>
            </a:solidFill>
          </a:endParaRPr>
        </a:p>
      </dgm:t>
    </dgm:pt>
    <dgm:pt modelId="{6DDC6F02-B927-4381-85FE-F4950BEED392}" type="parTrans" cxnId="{DFAFC707-42B7-46A2-8411-7F176CF3F842}">
      <dgm:prSet/>
      <dgm:spPr/>
      <dgm:t>
        <a:bodyPr/>
        <a:lstStyle/>
        <a:p>
          <a:endParaRPr lang="zh-CN" altLang="en-US"/>
        </a:p>
      </dgm:t>
    </dgm:pt>
    <dgm:pt modelId="{CD023FD8-B1CC-4160-B9DF-1E17206F65A4}" type="sibTrans" cxnId="{DFAFC707-42B7-46A2-8411-7F176CF3F842}">
      <dgm:prSet/>
      <dgm:spPr/>
      <dgm:t>
        <a:bodyPr/>
        <a:lstStyle/>
        <a:p>
          <a:endParaRPr lang="zh-CN" altLang="en-US"/>
        </a:p>
      </dgm:t>
    </dgm:pt>
    <dgm:pt modelId="{46E812C7-D52F-4A89-97D2-030A4F22C0E4}">
      <dgm:prSet phldrT="[文本]"/>
      <dgm:spPr>
        <a:solidFill>
          <a:srgbClr val="870065"/>
        </a:solidFill>
        <a:ln>
          <a:noFill/>
        </a:ln>
      </dgm:spPr>
      <dgm:t>
        <a:bodyPr/>
        <a:lstStyle/>
        <a:p>
          <a:endParaRPr lang="zh-CN" altLang="en-US"/>
        </a:p>
      </dgm:t>
    </dgm:pt>
    <dgm:pt modelId="{54B69A2C-E2B4-4CF5-9044-87E6E1EAE4FA}" type="parTrans" cxnId="{0848CBD5-C529-42A6-8355-F551D5B9DB92}">
      <dgm:prSet/>
      <dgm:spPr/>
      <dgm:t>
        <a:bodyPr/>
        <a:lstStyle/>
        <a:p>
          <a:endParaRPr lang="zh-CN" altLang="en-US"/>
        </a:p>
      </dgm:t>
    </dgm:pt>
    <dgm:pt modelId="{53BF9ABC-54C8-40F3-AF6F-C1DC79C16117}" type="sibTrans" cxnId="{0848CBD5-C529-42A6-8355-F551D5B9DB92}">
      <dgm:prSet/>
      <dgm:spPr/>
      <dgm:t>
        <a:bodyPr/>
        <a:lstStyle/>
        <a:p>
          <a:endParaRPr lang="zh-CN" altLang="en-US"/>
        </a:p>
      </dgm:t>
    </dgm:pt>
    <dgm:pt modelId="{E3D70D86-8CDB-4E29-88D9-EE8B26E459BF}" type="pres">
      <dgm:prSet presAssocID="{B2DECA5F-7F4F-43D2-AD38-4A6241DA8606}" presName="Name0" presStyleCnt="0">
        <dgm:presLayoutVars>
          <dgm:chMax val="7"/>
          <dgm:resizeHandles val="exact"/>
        </dgm:presLayoutVars>
      </dgm:prSet>
      <dgm:spPr/>
      <dgm:t>
        <a:bodyPr/>
        <a:lstStyle/>
        <a:p>
          <a:endParaRPr lang="zh-CN" altLang="en-US"/>
        </a:p>
      </dgm:t>
    </dgm:pt>
    <dgm:pt modelId="{0E92978A-A772-45D9-932A-3FBB1E721AAA}" type="pres">
      <dgm:prSet presAssocID="{B2DECA5F-7F4F-43D2-AD38-4A6241DA8606}" presName="comp1" presStyleCnt="0"/>
      <dgm:spPr/>
    </dgm:pt>
    <dgm:pt modelId="{1B952633-F2A5-4BEE-845D-141ADEB806CB}" type="pres">
      <dgm:prSet presAssocID="{B2DECA5F-7F4F-43D2-AD38-4A6241DA8606}" presName="circle1" presStyleLbl="node1" presStyleIdx="0" presStyleCnt="4"/>
      <dgm:spPr/>
      <dgm:t>
        <a:bodyPr/>
        <a:lstStyle/>
        <a:p>
          <a:endParaRPr lang="zh-CN" altLang="en-US"/>
        </a:p>
      </dgm:t>
    </dgm:pt>
    <dgm:pt modelId="{FBDAEA46-A50D-446A-9B5A-19E945B59E17}" type="pres">
      <dgm:prSet presAssocID="{B2DECA5F-7F4F-43D2-AD38-4A6241DA8606}" presName="c1text" presStyleLbl="node1" presStyleIdx="0" presStyleCnt="4">
        <dgm:presLayoutVars>
          <dgm:bulletEnabled val="1"/>
        </dgm:presLayoutVars>
      </dgm:prSet>
      <dgm:spPr/>
      <dgm:t>
        <a:bodyPr/>
        <a:lstStyle/>
        <a:p>
          <a:endParaRPr lang="zh-CN" altLang="en-US"/>
        </a:p>
      </dgm:t>
    </dgm:pt>
    <dgm:pt modelId="{DEF7C0C1-2700-47FC-8393-203567429087}" type="pres">
      <dgm:prSet presAssocID="{B2DECA5F-7F4F-43D2-AD38-4A6241DA8606}" presName="comp2" presStyleCnt="0"/>
      <dgm:spPr/>
    </dgm:pt>
    <dgm:pt modelId="{553D84D5-88C2-43C1-9611-2CC010D93702}" type="pres">
      <dgm:prSet presAssocID="{B2DECA5F-7F4F-43D2-AD38-4A6241DA8606}" presName="circle2" presStyleLbl="node1" presStyleIdx="1" presStyleCnt="4"/>
      <dgm:spPr/>
      <dgm:t>
        <a:bodyPr/>
        <a:lstStyle/>
        <a:p>
          <a:endParaRPr lang="zh-CN" altLang="en-US"/>
        </a:p>
      </dgm:t>
    </dgm:pt>
    <dgm:pt modelId="{03AA261D-05C5-4CEB-AAA7-A499902C6B30}" type="pres">
      <dgm:prSet presAssocID="{B2DECA5F-7F4F-43D2-AD38-4A6241DA8606}" presName="c2text" presStyleLbl="node1" presStyleIdx="1" presStyleCnt="4">
        <dgm:presLayoutVars>
          <dgm:bulletEnabled val="1"/>
        </dgm:presLayoutVars>
      </dgm:prSet>
      <dgm:spPr/>
      <dgm:t>
        <a:bodyPr/>
        <a:lstStyle/>
        <a:p>
          <a:endParaRPr lang="zh-CN" altLang="en-US"/>
        </a:p>
      </dgm:t>
    </dgm:pt>
    <dgm:pt modelId="{3C1BB4C8-5EC5-4766-BB24-1CF623C14AA5}" type="pres">
      <dgm:prSet presAssocID="{B2DECA5F-7F4F-43D2-AD38-4A6241DA8606}" presName="comp3" presStyleCnt="0"/>
      <dgm:spPr/>
    </dgm:pt>
    <dgm:pt modelId="{479C8F64-AA2D-441E-B987-4A2ED3FA2EC6}" type="pres">
      <dgm:prSet presAssocID="{B2DECA5F-7F4F-43D2-AD38-4A6241DA8606}" presName="circle3" presStyleLbl="node1" presStyleIdx="2" presStyleCnt="4"/>
      <dgm:spPr/>
      <dgm:t>
        <a:bodyPr/>
        <a:lstStyle/>
        <a:p>
          <a:endParaRPr lang="zh-CN" altLang="en-US"/>
        </a:p>
      </dgm:t>
    </dgm:pt>
    <dgm:pt modelId="{DE717D31-97E5-4383-804D-BA741FC9F7E7}" type="pres">
      <dgm:prSet presAssocID="{B2DECA5F-7F4F-43D2-AD38-4A6241DA8606}" presName="c3text" presStyleLbl="node1" presStyleIdx="2" presStyleCnt="4">
        <dgm:presLayoutVars>
          <dgm:bulletEnabled val="1"/>
        </dgm:presLayoutVars>
      </dgm:prSet>
      <dgm:spPr/>
      <dgm:t>
        <a:bodyPr/>
        <a:lstStyle/>
        <a:p>
          <a:endParaRPr lang="zh-CN" altLang="en-US"/>
        </a:p>
      </dgm:t>
    </dgm:pt>
    <dgm:pt modelId="{6685A0BB-5E00-4BEE-8473-9AC27B6C96C3}" type="pres">
      <dgm:prSet presAssocID="{B2DECA5F-7F4F-43D2-AD38-4A6241DA8606}" presName="comp4" presStyleCnt="0"/>
      <dgm:spPr/>
    </dgm:pt>
    <dgm:pt modelId="{5763F5B1-6850-45C7-B53B-9EA1A6513C28}" type="pres">
      <dgm:prSet presAssocID="{B2DECA5F-7F4F-43D2-AD38-4A6241DA8606}" presName="circle4" presStyleLbl="node1" presStyleIdx="3" presStyleCnt="4" custLinFactNeighborX="35689" custLinFactNeighborY="-24234"/>
      <dgm:spPr/>
      <dgm:t>
        <a:bodyPr/>
        <a:lstStyle/>
        <a:p>
          <a:endParaRPr lang="zh-CN" altLang="en-US"/>
        </a:p>
      </dgm:t>
    </dgm:pt>
    <dgm:pt modelId="{E2700396-0732-4369-93B0-67EB07C31A9E}" type="pres">
      <dgm:prSet presAssocID="{B2DECA5F-7F4F-43D2-AD38-4A6241DA8606}" presName="c4text" presStyleLbl="node1" presStyleIdx="3" presStyleCnt="4">
        <dgm:presLayoutVars>
          <dgm:bulletEnabled val="1"/>
        </dgm:presLayoutVars>
      </dgm:prSet>
      <dgm:spPr/>
      <dgm:t>
        <a:bodyPr/>
        <a:lstStyle/>
        <a:p>
          <a:endParaRPr lang="zh-CN" altLang="en-US"/>
        </a:p>
      </dgm:t>
    </dgm:pt>
  </dgm:ptLst>
  <dgm:cxnLst>
    <dgm:cxn modelId="{8DE556AA-F1D6-4738-960C-BE112D697F2C}" type="presOf" srcId="{B2DECA5F-7F4F-43D2-AD38-4A6241DA8606}" destId="{E3D70D86-8CDB-4E29-88D9-EE8B26E459BF}" srcOrd="0" destOrd="0" presId="urn:microsoft.com/office/officeart/2005/8/layout/venn2"/>
    <dgm:cxn modelId="{F980DA79-9627-4FE0-A1FE-0109854442F3}" type="presOf" srcId="{6F2432E5-0E73-413B-8D39-BA93B8F6868E}" destId="{FBDAEA46-A50D-446A-9B5A-19E945B59E17}" srcOrd="1" destOrd="0" presId="urn:microsoft.com/office/officeart/2005/8/layout/venn2"/>
    <dgm:cxn modelId="{8D01576A-1C76-4AE0-8564-1DC33C62F9AB}" srcId="{B2DECA5F-7F4F-43D2-AD38-4A6241DA8606}" destId="{B1EB7CF0-4E1D-4CF6-9557-5A8A1F5F4130}" srcOrd="1" destOrd="0" parTransId="{76642C68-D8CD-46FC-B835-278818BBA197}" sibTransId="{8CE6D3B5-57E8-4960-8ACE-413E7F20BFC2}"/>
    <dgm:cxn modelId="{3A3783AE-2A02-4849-863D-D80D27A4B85F}" type="presOf" srcId="{46E812C7-D52F-4A89-97D2-030A4F22C0E4}" destId="{DE717D31-97E5-4383-804D-BA741FC9F7E7}" srcOrd="1" destOrd="0" presId="urn:microsoft.com/office/officeart/2005/8/layout/venn2"/>
    <dgm:cxn modelId="{0D99A837-D95E-4C41-90BF-451E10581E7C}" type="presOf" srcId="{B1EB7CF0-4E1D-4CF6-9557-5A8A1F5F4130}" destId="{03AA261D-05C5-4CEB-AAA7-A499902C6B30}" srcOrd="1" destOrd="0" presId="urn:microsoft.com/office/officeart/2005/8/layout/venn2"/>
    <dgm:cxn modelId="{BF27FD30-5132-4251-AB8C-67FE706952A9}" type="presOf" srcId="{6F2432E5-0E73-413B-8D39-BA93B8F6868E}" destId="{1B952633-F2A5-4BEE-845D-141ADEB806CB}" srcOrd="0" destOrd="0" presId="urn:microsoft.com/office/officeart/2005/8/layout/venn2"/>
    <dgm:cxn modelId="{73902637-5A9D-4A38-9760-3539E7EAA878}" type="presOf" srcId="{234CEEDE-A451-426E-8235-240047F57B4C}" destId="{E2700396-0732-4369-93B0-67EB07C31A9E}" srcOrd="1" destOrd="0" presId="urn:microsoft.com/office/officeart/2005/8/layout/venn2"/>
    <dgm:cxn modelId="{B26E7A5C-2120-4F9C-9190-EC741268C5C8}" type="presOf" srcId="{B1EB7CF0-4E1D-4CF6-9557-5A8A1F5F4130}" destId="{553D84D5-88C2-43C1-9611-2CC010D93702}" srcOrd="0" destOrd="0" presId="urn:microsoft.com/office/officeart/2005/8/layout/venn2"/>
    <dgm:cxn modelId="{DFAFC707-42B7-46A2-8411-7F176CF3F842}" srcId="{B2DECA5F-7F4F-43D2-AD38-4A6241DA8606}" destId="{234CEEDE-A451-426E-8235-240047F57B4C}" srcOrd="3" destOrd="0" parTransId="{6DDC6F02-B927-4381-85FE-F4950BEED392}" sibTransId="{CD023FD8-B1CC-4160-B9DF-1E17206F65A4}"/>
    <dgm:cxn modelId="{0848CBD5-C529-42A6-8355-F551D5B9DB92}" srcId="{B2DECA5F-7F4F-43D2-AD38-4A6241DA8606}" destId="{46E812C7-D52F-4A89-97D2-030A4F22C0E4}" srcOrd="2" destOrd="0" parTransId="{54B69A2C-E2B4-4CF5-9044-87E6E1EAE4FA}" sibTransId="{53BF9ABC-54C8-40F3-AF6F-C1DC79C16117}"/>
    <dgm:cxn modelId="{56533748-431C-40CF-BF62-7FF7761AE469}" srcId="{B2DECA5F-7F4F-43D2-AD38-4A6241DA8606}" destId="{6F2432E5-0E73-413B-8D39-BA93B8F6868E}" srcOrd="0" destOrd="0" parTransId="{946EBCAE-2462-4D5E-9360-5F5F0274666B}" sibTransId="{09667FEE-C9C9-44B5-82F8-BCF100269C78}"/>
    <dgm:cxn modelId="{EDD74E46-17A6-46D6-9509-C9460EF8AE9D}" type="presOf" srcId="{234CEEDE-A451-426E-8235-240047F57B4C}" destId="{5763F5B1-6850-45C7-B53B-9EA1A6513C28}" srcOrd="0" destOrd="0" presId="urn:microsoft.com/office/officeart/2005/8/layout/venn2"/>
    <dgm:cxn modelId="{57D29368-004C-4A24-93D5-057120359480}" type="presOf" srcId="{46E812C7-D52F-4A89-97D2-030A4F22C0E4}" destId="{479C8F64-AA2D-441E-B987-4A2ED3FA2EC6}" srcOrd="0" destOrd="0" presId="urn:microsoft.com/office/officeart/2005/8/layout/venn2"/>
    <dgm:cxn modelId="{B491EFA7-3C81-49D3-8040-0CC1E1526B85}" type="presParOf" srcId="{E3D70D86-8CDB-4E29-88D9-EE8B26E459BF}" destId="{0E92978A-A772-45D9-932A-3FBB1E721AAA}" srcOrd="0" destOrd="0" presId="urn:microsoft.com/office/officeart/2005/8/layout/venn2"/>
    <dgm:cxn modelId="{458ADAD9-ED9E-417D-8826-501D50393205}" type="presParOf" srcId="{0E92978A-A772-45D9-932A-3FBB1E721AAA}" destId="{1B952633-F2A5-4BEE-845D-141ADEB806CB}" srcOrd="0" destOrd="0" presId="urn:microsoft.com/office/officeart/2005/8/layout/venn2"/>
    <dgm:cxn modelId="{B8566A39-659F-4D61-B13E-C68EC0002835}" type="presParOf" srcId="{0E92978A-A772-45D9-932A-3FBB1E721AAA}" destId="{FBDAEA46-A50D-446A-9B5A-19E945B59E17}" srcOrd="1" destOrd="0" presId="urn:microsoft.com/office/officeart/2005/8/layout/venn2"/>
    <dgm:cxn modelId="{C4A40F48-35AA-45FF-8217-7E5373061485}" type="presParOf" srcId="{E3D70D86-8CDB-4E29-88D9-EE8B26E459BF}" destId="{DEF7C0C1-2700-47FC-8393-203567429087}" srcOrd="1" destOrd="0" presId="urn:microsoft.com/office/officeart/2005/8/layout/venn2"/>
    <dgm:cxn modelId="{9B79AA0D-CF11-4288-AB48-A009E8C45369}" type="presParOf" srcId="{DEF7C0C1-2700-47FC-8393-203567429087}" destId="{553D84D5-88C2-43C1-9611-2CC010D93702}" srcOrd="0" destOrd="0" presId="urn:microsoft.com/office/officeart/2005/8/layout/venn2"/>
    <dgm:cxn modelId="{95E3E332-0E6C-4068-8853-4DCA67558C25}" type="presParOf" srcId="{DEF7C0C1-2700-47FC-8393-203567429087}" destId="{03AA261D-05C5-4CEB-AAA7-A499902C6B30}" srcOrd="1" destOrd="0" presId="urn:microsoft.com/office/officeart/2005/8/layout/venn2"/>
    <dgm:cxn modelId="{F5A2D61B-EFF2-4696-9001-EDED76482C95}" type="presParOf" srcId="{E3D70D86-8CDB-4E29-88D9-EE8B26E459BF}" destId="{3C1BB4C8-5EC5-4766-BB24-1CF623C14AA5}" srcOrd="2" destOrd="0" presId="urn:microsoft.com/office/officeart/2005/8/layout/venn2"/>
    <dgm:cxn modelId="{021CD8C8-06A6-4E8B-BB02-5C86EED4D575}" type="presParOf" srcId="{3C1BB4C8-5EC5-4766-BB24-1CF623C14AA5}" destId="{479C8F64-AA2D-441E-B987-4A2ED3FA2EC6}" srcOrd="0" destOrd="0" presId="urn:microsoft.com/office/officeart/2005/8/layout/venn2"/>
    <dgm:cxn modelId="{50B07CA1-1D83-4591-9871-D43C5936F61D}" type="presParOf" srcId="{3C1BB4C8-5EC5-4766-BB24-1CF623C14AA5}" destId="{DE717D31-97E5-4383-804D-BA741FC9F7E7}" srcOrd="1" destOrd="0" presId="urn:microsoft.com/office/officeart/2005/8/layout/venn2"/>
    <dgm:cxn modelId="{73BDD447-B209-42A2-917A-5C37D575393E}" type="presParOf" srcId="{E3D70D86-8CDB-4E29-88D9-EE8B26E459BF}" destId="{6685A0BB-5E00-4BEE-8473-9AC27B6C96C3}" srcOrd="3" destOrd="0" presId="urn:microsoft.com/office/officeart/2005/8/layout/venn2"/>
    <dgm:cxn modelId="{5BE89E14-80CD-4FCE-8070-4BFA1AD86B97}" type="presParOf" srcId="{6685A0BB-5E00-4BEE-8473-9AC27B6C96C3}" destId="{5763F5B1-6850-45C7-B53B-9EA1A6513C28}" srcOrd="0" destOrd="0" presId="urn:microsoft.com/office/officeart/2005/8/layout/venn2"/>
    <dgm:cxn modelId="{C78B9B51-4416-432A-9FCA-7377D9D0227B}" type="presParOf" srcId="{6685A0BB-5E00-4BEE-8473-9AC27B6C96C3}" destId="{E2700396-0732-4369-93B0-67EB07C31A9E}" srcOrd="1" destOrd="0" presId="urn:microsoft.com/office/officeart/2005/8/layout/ven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bg1">
            <a:lumMod val="9500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底色</a:t>
          </a:r>
          <a:endParaRPr lang="zh-CN" altLang="en-US" sz="1800" kern="1200" dirty="0">
            <a:solidFill>
              <a:schemeClr val="tx1"/>
            </a:solidFill>
          </a:endParaRPr>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C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底色</a:t>
          </a:r>
          <a:endParaRPr lang="zh-CN" altLang="en-US" sz="1800" kern="1200" dirty="0"/>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tx1">
            <a:lumMod val="50000"/>
            <a:lumOff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FFC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底色</a:t>
          </a:r>
          <a:endParaRPr lang="zh-CN" altLang="en-US" sz="1800" kern="1200" dirty="0"/>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tx1">
            <a:lumMod val="50000"/>
            <a:lumOff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tx1">
            <a:lumMod val="50000"/>
            <a:lumOff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底色</a:t>
          </a:r>
          <a:endParaRPr lang="zh-CN" altLang="en-US" sz="1800" kern="1200" dirty="0"/>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92D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bg1">
            <a:lumMod val="9500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底色</a:t>
          </a:r>
          <a:endParaRPr lang="zh-CN" altLang="en-US" sz="1800" kern="1200" dirty="0">
            <a:solidFill>
              <a:schemeClr val="tx1"/>
            </a:solidFill>
          </a:endParaRPr>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0070C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bg1">
            <a:lumMod val="9500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底色</a:t>
          </a:r>
          <a:endParaRPr lang="zh-CN" altLang="en-US" sz="1800" kern="1200" dirty="0">
            <a:solidFill>
              <a:schemeClr val="tx1"/>
            </a:solidFill>
          </a:endParaRPr>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87006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底色</a:t>
          </a:r>
          <a:endParaRPr lang="zh-CN" altLang="en-US" sz="1800" kern="1200" dirty="0"/>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FFC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底色</a:t>
          </a:r>
          <a:endParaRPr lang="zh-CN" altLang="en-US" sz="1800" kern="1200" dirty="0"/>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底色</a:t>
          </a:r>
          <a:endParaRPr lang="zh-CN" altLang="en-US" sz="1800" kern="1200" dirty="0"/>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tx1">
            <a:lumMod val="95000"/>
            <a:lumOff val="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rgbClr val="92D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点缀色</a:t>
          </a:r>
          <a:endParaRPr lang="zh-CN" altLang="en-US" sz="1400" kern="1200" dirty="0"/>
        </a:p>
      </dsp:txBody>
      <dsp:txXfrm>
        <a:off x="1969097" y="1580510"/>
        <a:ext cx="741274" cy="524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rgbClr val="993300"/>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底色</a:t>
          </a:r>
          <a:endParaRPr lang="zh-CN" altLang="en-US" sz="1800" kern="1200" dirty="0">
            <a:solidFill>
              <a:schemeClr val="bg1"/>
            </a:solidFill>
          </a:endParaRPr>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rgbClr val="AE5A3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rgbClr val="CD986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solidFill>
                <a:srgbClr val="993300"/>
              </a:solidFill>
            </a:rPr>
            <a:t>点缀色</a:t>
          </a:r>
          <a:endParaRPr lang="zh-CN" altLang="en-US" sz="1400" kern="1200" dirty="0">
            <a:solidFill>
              <a:srgbClr val="993300"/>
            </a:solidFill>
          </a:endParaRPr>
        </a:p>
      </dsp:txBody>
      <dsp:txXfrm>
        <a:off x="1969097" y="1580510"/>
        <a:ext cx="741274" cy="5241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chemeClr val="accent3"/>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底色</a:t>
          </a:r>
          <a:endParaRPr lang="zh-CN" altLang="en-US" sz="1800" kern="1200" dirty="0">
            <a:solidFill>
              <a:schemeClr val="bg1"/>
            </a:solidFill>
          </a:endParaRPr>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accent3"/>
              </a:solidFill>
            </a:rPr>
            <a:t>点缀色</a:t>
          </a:r>
          <a:endParaRPr lang="zh-CN" altLang="en-US" sz="1400" kern="1200" dirty="0">
            <a:solidFill>
              <a:schemeClr val="accent3"/>
            </a:solidFill>
          </a:endParaRPr>
        </a:p>
      </dsp:txBody>
      <dsp:txXfrm>
        <a:off x="1969097" y="1580510"/>
        <a:ext cx="741274" cy="524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52633-F2A5-4BEE-845D-141ADEB806CB}">
      <dsp:nvSpPr>
        <dsp:cNvPr id="0" name=""/>
        <dsp:cNvSpPr/>
      </dsp:nvSpPr>
      <dsp:spPr>
        <a:xfrm>
          <a:off x="655200" y="0"/>
          <a:ext cx="2620800" cy="2620800"/>
        </a:xfrm>
        <a:prstGeom prst="ellipse">
          <a:avLst/>
        </a:prstGeom>
        <a:solidFill>
          <a:srgbClr val="870065"/>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底色</a:t>
          </a:r>
          <a:endParaRPr lang="zh-CN" altLang="en-US" sz="1800" kern="1200" dirty="0">
            <a:solidFill>
              <a:schemeClr val="bg1"/>
            </a:solidFill>
          </a:endParaRPr>
        </a:p>
      </dsp:txBody>
      <dsp:txXfrm>
        <a:off x="1599212" y="131039"/>
        <a:ext cx="732775" cy="393120"/>
      </dsp:txXfrm>
    </dsp:sp>
    <dsp:sp modelId="{553D84D5-88C2-43C1-9611-2CC010D93702}">
      <dsp:nvSpPr>
        <dsp:cNvPr id="0" name=""/>
        <dsp:cNvSpPr/>
      </dsp:nvSpPr>
      <dsp:spPr>
        <a:xfrm>
          <a:off x="917280" y="524159"/>
          <a:ext cx="2096640" cy="2096640"/>
        </a:xfrm>
        <a:prstGeom prst="ellipse">
          <a:avLst/>
        </a:prstGeom>
        <a:solidFill>
          <a:srgbClr val="87006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endParaRPr lang="zh-CN" altLang="en-US" sz="1600" kern="1200" dirty="0"/>
        </a:p>
      </dsp:txBody>
      <dsp:txXfrm>
        <a:off x="1599212" y="649958"/>
        <a:ext cx="732775" cy="377395"/>
      </dsp:txXfrm>
    </dsp:sp>
    <dsp:sp modelId="{479C8F64-AA2D-441E-B987-4A2ED3FA2EC6}">
      <dsp:nvSpPr>
        <dsp:cNvPr id="0" name=""/>
        <dsp:cNvSpPr/>
      </dsp:nvSpPr>
      <dsp:spPr>
        <a:xfrm>
          <a:off x="1179360" y="1048319"/>
          <a:ext cx="1572480" cy="1572480"/>
        </a:xfrm>
        <a:prstGeom prst="ellipse">
          <a:avLst/>
        </a:prstGeom>
        <a:solidFill>
          <a:srgbClr val="87006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99212" y="1166255"/>
        <a:ext cx="732775" cy="353808"/>
      </dsp:txXfrm>
    </dsp:sp>
    <dsp:sp modelId="{5763F5B1-6850-45C7-B53B-9EA1A6513C28}">
      <dsp:nvSpPr>
        <dsp:cNvPr id="0" name=""/>
        <dsp:cNvSpPr/>
      </dsp:nvSpPr>
      <dsp:spPr>
        <a:xfrm>
          <a:off x="1815574" y="1318430"/>
          <a:ext cx="1048320" cy="1048320"/>
        </a:xfrm>
        <a:prstGeom prst="ellipse">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solidFill>
                <a:srgbClr val="870065"/>
              </a:solidFill>
            </a:rPr>
            <a:t>点缀色</a:t>
          </a:r>
          <a:endParaRPr lang="zh-CN" altLang="en-US" sz="1400" kern="1200" dirty="0">
            <a:solidFill>
              <a:srgbClr val="870065"/>
            </a:solidFill>
          </a:endParaRPr>
        </a:p>
      </dsp:txBody>
      <dsp:txXfrm>
        <a:off x="1969097" y="1580510"/>
        <a:ext cx="741274" cy="52416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2018/3/28</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a:t>
            </a:fld>
            <a:endParaRPr lang="zh-CN" altLang="en-US" dirty="0">
              <a:solidFill>
                <a:prstClr val="black"/>
              </a:solidFill>
            </a:endParaRPr>
          </a:p>
        </p:txBody>
      </p:sp>
    </p:spTree>
    <p:extLst>
      <p:ext uri="{BB962C8B-B14F-4D97-AF65-F5344CB8AC3E}">
        <p14:creationId xmlns:p14="http://schemas.microsoft.com/office/powerpoint/2010/main" val="152800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rPr dirty="0" err="1"/>
              <a:t>在人类传播史上经历了五次革命</a:t>
            </a:r>
            <a:r>
              <a:rPr dirty="0"/>
              <a:t>—</a:t>
            </a:r>
            <a:r>
              <a:rPr dirty="0" err="1"/>
              <a:t>语言传播、书写传播、印刷传播、电子传播、网络传播（以电脑为主体、以多媒体为辅助的多种功能的信息传播</a:t>
            </a:r>
            <a:r>
              <a:rPr dirty="0"/>
              <a:t>）。</a:t>
            </a:r>
          </a:p>
          <a:p>
            <a:r>
              <a:rPr dirty="0" err="1"/>
              <a:t>从人类传播史上五次伟大的革命来看，每次的革命都与人类的传播媒体的进化演变及人类的媒体的数字化进程有关</a:t>
            </a:r>
            <a:r>
              <a:rPr dirty="0"/>
              <a:t>。</a:t>
            </a:r>
          </a:p>
          <a:p>
            <a:pPr marL="457200" indent="-457200">
              <a:buSzPct val="100000"/>
              <a:buAutoNum type="arabicPeriod"/>
            </a:pPr>
            <a:r>
              <a:rPr dirty="0"/>
              <a:t>人类创造了语言，语言也就成了人类的表征和民族的精神，成了人类进行交际与传播的工具，也成了人类认识世界和改造世界的有力武器。由于口语媒体作用的缘故，事物量的概念以及之后定量的观念才逐步转化为某种话语。同时，这也为随后人类的文字和数以及各种符号的出现打下了基础。</a:t>
            </a:r>
          </a:p>
          <a:p>
            <a:pPr marL="457200" indent="-457200">
              <a:buSzPct val="100000"/>
              <a:buAutoNum type="arabicPeriod"/>
            </a:pPr>
            <a:r>
              <a:rPr dirty="0"/>
              <a:t>文字的出现以及数的符号的产生，不仅满足了日常生活中实际交流和沟通的需求，如统计、物与物的交易等，而且影响到人们的世界观，中国的文字和数符号的发明，为人类探索宇宙和自然以及人类自身的奥秘提供了有效的工具和研究手段，更重要的是，人类的研究和探索能世代传承和延续。我国古代很早就有以数表象以及运用数学对宇宙和自然做定量分析与研究的习惯。</a:t>
            </a:r>
          </a:p>
          <a:p>
            <a:pPr marL="457200" indent="-457200">
              <a:buSzPct val="100000"/>
              <a:buAutoNum type="arabicPeriod"/>
            </a:pPr>
            <a:r>
              <a:rPr dirty="0"/>
              <a:t>印刷术的发明。数与媒体也更加紧密地联系在一起，从实际的应用层面上看，作为印刷品的页码、报纸和刊物中的编号等，以及各种出版物的书号等，并由此将逐渐引导和铸造了人们线性思维的方式，强化了印刷或平面媒体的分类和管理观念。从人类的思想发展、思考和观察世界的方式上看，数字符号系统更有效和丰富了文字语言对事物的理解和描述能力，尤其是对哪些抽象概念的表述。</a:t>
            </a:r>
          </a:p>
          <a:p>
            <a:pPr marL="457200" indent="-457200">
              <a:buSzPct val="100000"/>
              <a:buAutoNum type="arabicPeriod"/>
            </a:pPr>
            <a:r>
              <a:rPr dirty="0"/>
              <a:t>以工业革命所带动的电信技术的发展为标志，这是人类传播史上第四次伟大的革命。电信传播推动了文本数字化的进程，电话、电视以及电子信息的发送与传播技术的进步促进了媒体数字化的进程，并且也推动了之后的互联网概念的形成。</a:t>
            </a:r>
          </a:p>
          <a:p>
            <a:pPr marL="457200" indent="-457200">
              <a:buSzPct val="100000"/>
              <a:buAutoNum type="arabicPeriod"/>
            </a:pPr>
            <a:r>
              <a:rPr dirty="0"/>
              <a:t>人类传播史上第五次伟大的革命以计算机的应用为标志，数字电子计算机不仅被引入传统媒体，还开拓了口语识别、机器翻译、数字激光照排系统、数字化广播以及视频传送等领域。而且，通过互联网络沟通人类的信息相互传递。数字化己成为媒体和信息传播所不可缺少的依赖工具和载体。</a:t>
            </a:r>
          </a:p>
        </p:txBody>
      </p:sp>
    </p:spTree>
    <p:extLst>
      <p:ext uri="{BB962C8B-B14F-4D97-AF65-F5344CB8AC3E}">
        <p14:creationId xmlns:p14="http://schemas.microsoft.com/office/powerpoint/2010/main" val="48812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Word</a:t>
            </a:r>
            <a:r>
              <a:rPr lang="zh-CN" altLang="en-US" dirty="0"/>
              <a:t>是处理文档的</a:t>
            </a:r>
            <a:r>
              <a:rPr lang="en-US" altLang="zh-CN" dirty="0"/>
              <a:t>office</a:t>
            </a:r>
            <a:r>
              <a:rPr lang="zh-CN" altLang="en-US" dirty="0"/>
              <a:t>软件，更多的倾向于撰写文字报告，供阅读的。</a:t>
            </a:r>
            <a:endParaRPr lang="en-US" altLang="zh-CN" dirty="0"/>
          </a:p>
          <a:p>
            <a:r>
              <a:rPr lang="en-US" altLang="zh-CN" dirty="0"/>
              <a:t>PPT</a:t>
            </a:r>
            <a:r>
              <a:rPr lang="zh-CN" altLang="en-US" dirty="0"/>
              <a:t>是演示文稿，需要伴随你的图片、图表、音乐、视频、动画等各方面可演示的文件来协助您的演说</a:t>
            </a:r>
            <a:r>
              <a:rPr lang="zh-CN" altLang="en-US" dirty="0" smtClean="0"/>
              <a:t>。</a:t>
            </a:r>
            <a:endParaRPr lang="en-US" altLang="zh-CN" dirty="0" smtClean="0"/>
          </a:p>
          <a:p>
            <a:r>
              <a:rPr lang="en-US" altLang="zh-CN" b="1" dirty="0" smtClean="0">
                <a:solidFill>
                  <a:srgbClr val="FF0000"/>
                </a:solidFill>
              </a:rPr>
              <a:t>PPT</a:t>
            </a:r>
            <a:r>
              <a:rPr lang="zh-CN" altLang="en-US" dirty="0"/>
              <a:t>能做的，</a:t>
            </a:r>
            <a:r>
              <a:rPr lang="en-US" altLang="zh-CN" dirty="0"/>
              <a:t>w</a:t>
            </a:r>
            <a:r>
              <a:rPr lang="en-US" altLang="zh-CN" b="1" dirty="0">
                <a:solidFill>
                  <a:srgbClr val="0070C0"/>
                </a:solidFill>
              </a:rPr>
              <a:t>ord</a:t>
            </a:r>
            <a:r>
              <a:rPr lang="zh-CN" altLang="en-US" dirty="0"/>
              <a:t>的基本都能做，两者菜单有</a:t>
            </a:r>
            <a:r>
              <a:rPr lang="en-US" altLang="zh-CN" b="1" dirty="0">
                <a:solidFill>
                  <a:srgbClr val="7030A0"/>
                </a:solidFill>
              </a:rPr>
              <a:t>80%</a:t>
            </a:r>
            <a:r>
              <a:rPr lang="zh-CN" altLang="en-US" dirty="0"/>
              <a:t>相同</a:t>
            </a:r>
          </a:p>
          <a:p>
            <a:endParaRPr lang="zh-CN" altLang="en-US" dirty="0"/>
          </a:p>
          <a:p>
            <a:endParaRPr lang="zh-CN" altLang="en-US" dirty="0"/>
          </a:p>
          <a:p>
            <a:endParaRPr lang="zh-CN" altLang="en-US" dirty="0"/>
          </a:p>
        </p:txBody>
      </p:sp>
    </p:spTree>
    <p:extLst>
      <p:ext uri="{BB962C8B-B14F-4D97-AF65-F5344CB8AC3E}">
        <p14:creationId xmlns:p14="http://schemas.microsoft.com/office/powerpoint/2010/main" val="263737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14</a:t>
            </a:fld>
            <a:endParaRPr lang="zh-CN" altLang="en-US" dirty="0">
              <a:solidFill>
                <a:prstClr val="black"/>
              </a:solidFill>
            </a:endParaRPr>
          </a:p>
        </p:txBody>
      </p:sp>
    </p:spTree>
    <p:extLst>
      <p:ext uri="{BB962C8B-B14F-4D97-AF65-F5344CB8AC3E}">
        <p14:creationId xmlns:p14="http://schemas.microsoft.com/office/powerpoint/2010/main" val="334624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92181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16</a:t>
            </a:fld>
            <a:endParaRPr lang="zh-CN" altLang="en-US" dirty="0">
              <a:solidFill>
                <a:prstClr val="black"/>
              </a:solidFill>
            </a:endParaRPr>
          </a:p>
        </p:txBody>
      </p:sp>
    </p:spTree>
    <p:extLst>
      <p:ext uri="{BB962C8B-B14F-4D97-AF65-F5344CB8AC3E}">
        <p14:creationId xmlns:p14="http://schemas.microsoft.com/office/powerpoint/2010/main" val="174922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表格在默认状态下，都会自动选一种对齐方式</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如果拷贝粘贴的内容就可能比较乱</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保险的方式是，先把内容全填满，然后再统一设置对齐方式和格式</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409275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右边三个页面是同一个</a:t>
            </a:r>
            <a:r>
              <a:rPr lang="en-US" altLang="zh-CN" sz="1200" dirty="0" smtClean="0">
                <a:solidFill>
                  <a:srgbClr val="404040"/>
                </a:solidFill>
                <a:latin typeface="微软雅黑" panose="020B0503020204020204" pitchFamily="34" charset="-122"/>
                <a:ea typeface="微软雅黑" panose="020B0503020204020204" pitchFamily="34" charset="-122"/>
              </a:rPr>
              <a:t>PPT</a:t>
            </a:r>
            <a:r>
              <a:rPr lang="zh-CN" altLang="en-US" sz="1200" dirty="0" smtClean="0">
                <a:solidFill>
                  <a:srgbClr val="404040"/>
                </a:solidFill>
                <a:latin typeface="微软雅黑" panose="020B0503020204020204" pitchFamily="34" charset="-122"/>
                <a:ea typeface="微软雅黑" panose="020B0503020204020204" pitchFamily="34" charset="-122"/>
              </a:rPr>
              <a:t>文件里的三个页面</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注意看他们标题的对齐方式</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200" dirty="0" smtClean="0">
                <a:solidFill>
                  <a:srgbClr val="404040"/>
                </a:solidFill>
                <a:latin typeface="微软雅黑" panose="020B0503020204020204" pitchFamily="34" charset="-122"/>
                <a:ea typeface="微软雅黑" panose="020B0503020204020204" pitchFamily="34" charset="-122"/>
              </a:rPr>
              <a:t>P1</a:t>
            </a:r>
            <a:r>
              <a:rPr lang="zh-CN" altLang="en-US" sz="1200" dirty="0" smtClean="0">
                <a:solidFill>
                  <a:srgbClr val="404040"/>
                </a:solidFill>
                <a:latin typeface="微软雅黑" panose="020B0503020204020204" pitchFamily="34" charset="-122"/>
                <a:ea typeface="微软雅黑" panose="020B0503020204020204" pitchFamily="34" charset="-122"/>
              </a:rPr>
              <a:t>、</a:t>
            </a:r>
            <a:r>
              <a:rPr lang="en-US" altLang="zh-CN" sz="1200" dirty="0" smtClean="0">
                <a:solidFill>
                  <a:srgbClr val="404040"/>
                </a:solidFill>
                <a:latin typeface="微软雅黑" panose="020B0503020204020204" pitchFamily="34" charset="-122"/>
                <a:ea typeface="微软雅黑" panose="020B0503020204020204" pitchFamily="34" charset="-122"/>
              </a:rPr>
              <a:t>P2</a:t>
            </a:r>
            <a:r>
              <a:rPr lang="zh-CN" altLang="en-US" sz="1200" dirty="0" smtClean="0">
                <a:solidFill>
                  <a:srgbClr val="404040"/>
                </a:solidFill>
                <a:latin typeface="微软雅黑" panose="020B0503020204020204" pitchFamily="34" charset="-122"/>
                <a:ea typeface="微软雅黑" panose="020B0503020204020204" pitchFamily="34" charset="-122"/>
              </a:rPr>
              <a:t>使用了居中对齐，但</a:t>
            </a:r>
            <a:r>
              <a:rPr lang="en-US" altLang="zh-CN" sz="1200" dirty="0" smtClean="0">
                <a:solidFill>
                  <a:srgbClr val="404040"/>
                </a:solidFill>
                <a:latin typeface="微软雅黑" panose="020B0503020204020204" pitchFamily="34" charset="-122"/>
                <a:ea typeface="微软雅黑" panose="020B0503020204020204" pitchFamily="34" charset="-122"/>
              </a:rPr>
              <a:t>P3</a:t>
            </a:r>
            <a:r>
              <a:rPr lang="zh-CN" altLang="en-US" sz="1200" dirty="0" smtClean="0">
                <a:solidFill>
                  <a:srgbClr val="404040"/>
                </a:solidFill>
                <a:latin typeface="微软雅黑" panose="020B0503020204020204" pitchFamily="34" charset="-122"/>
                <a:ea typeface="微软雅黑" panose="020B0503020204020204" pitchFamily="34" charset="-122"/>
              </a:rPr>
              <a:t>却使用了左对齐</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三个</a:t>
            </a:r>
            <a:r>
              <a:rPr lang="en-US" altLang="zh-CN" sz="1200" dirty="0" smtClean="0">
                <a:solidFill>
                  <a:srgbClr val="404040"/>
                </a:solidFill>
                <a:latin typeface="微软雅黑" panose="020B0503020204020204" pitchFamily="34" charset="-122"/>
                <a:ea typeface="微软雅黑" panose="020B0503020204020204" pitchFamily="34" charset="-122"/>
              </a:rPr>
              <a:t>P</a:t>
            </a:r>
            <a:r>
              <a:rPr lang="zh-CN" altLang="en-US" sz="1200" dirty="0" smtClean="0">
                <a:solidFill>
                  <a:srgbClr val="404040"/>
                </a:solidFill>
                <a:latin typeface="微软雅黑" panose="020B0503020204020204" pitchFamily="34" charset="-122"/>
                <a:ea typeface="微软雅黑" panose="020B0503020204020204" pitchFamily="34" charset="-122"/>
              </a:rPr>
              <a:t>虽然不在一个页面，但总体来看同为页面标题，为什么不都是居中对齐呢</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67194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浅红色色块框起来的各部分，文字或图片都聚在一起，他们内容相关</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200" dirty="0" smtClean="0">
                <a:solidFill>
                  <a:srgbClr val="404040"/>
                </a:solidFill>
                <a:latin typeface="微软雅黑" panose="020B0503020204020204" pitchFamily="34" charset="-122"/>
                <a:ea typeface="微软雅黑" panose="020B0503020204020204" pitchFamily="34" charset="-122"/>
              </a:rPr>
              <a:t>色块与色块之间拉开了距离，内容上他们基本不相关或相关度低</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200" b="1" dirty="0" smtClean="0">
                <a:solidFill>
                  <a:srgbClr val="404040"/>
                </a:solidFill>
                <a:latin typeface="微软雅黑" panose="020B0503020204020204" pitchFamily="34" charset="-122"/>
                <a:ea typeface="微软雅黑" panose="020B0503020204020204" pitchFamily="34" charset="-122"/>
              </a:rPr>
              <a:t>这种把内容上相关度高的东西放在一起的做法，就叫做聚拢</a:t>
            </a:r>
            <a:endParaRPr lang="en-US" altLang="zh-CN" sz="1200" b="1" dirty="0" smtClean="0">
              <a:solidFill>
                <a:srgbClr val="404040"/>
              </a:solidFill>
              <a:latin typeface="微软雅黑" panose="020B0503020204020204" pitchFamily="34" charset="-122"/>
              <a:ea typeface="微软雅黑" panose="020B0503020204020204" pitchFamily="34" charset="-122"/>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558689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23</a:t>
            </a:fld>
            <a:endParaRPr lang="zh-CN" altLang="en-US" dirty="0">
              <a:solidFill>
                <a:prstClr val="black"/>
              </a:solidFill>
            </a:endParaRPr>
          </a:p>
        </p:txBody>
      </p:sp>
    </p:spTree>
    <p:extLst>
      <p:ext uri="{BB962C8B-B14F-4D97-AF65-F5344CB8AC3E}">
        <p14:creationId xmlns:p14="http://schemas.microsoft.com/office/powerpoint/2010/main" val="340737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微软雅黑" pitchFamily="34" charset="-122"/>
                <a:cs typeface="+mn-cs"/>
              </a:rPr>
              <a:t>留白不是指留出白色，而是指留出空白的空间。</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463212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390959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1992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35</a:t>
            </a:fld>
            <a:endParaRPr lang="zh-CN" altLang="en-US" dirty="0"/>
          </a:p>
        </p:txBody>
      </p:sp>
    </p:spTree>
    <p:extLst>
      <p:ext uri="{BB962C8B-B14F-4D97-AF65-F5344CB8AC3E}">
        <p14:creationId xmlns:p14="http://schemas.microsoft.com/office/powerpoint/2010/main" val="2751791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37</a:t>
            </a:fld>
            <a:endParaRPr lang="zh-CN" altLang="en-US" dirty="0">
              <a:solidFill>
                <a:prstClr val="black"/>
              </a:solidFill>
            </a:endParaRPr>
          </a:p>
        </p:txBody>
      </p:sp>
    </p:spTree>
    <p:extLst>
      <p:ext uri="{BB962C8B-B14F-4D97-AF65-F5344CB8AC3E}">
        <p14:creationId xmlns:p14="http://schemas.microsoft.com/office/powerpoint/2010/main" val="1993744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38</a:t>
            </a:fld>
            <a:endParaRPr lang="zh-CN" altLang="en-US" dirty="0"/>
          </a:p>
        </p:txBody>
      </p:sp>
    </p:spTree>
    <p:extLst>
      <p:ext uri="{BB962C8B-B14F-4D97-AF65-F5344CB8AC3E}">
        <p14:creationId xmlns:p14="http://schemas.microsoft.com/office/powerpoint/2010/main" val="177641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20000"/>
              </a:spcBef>
              <a:buFont typeface="Arial" panose="020B0604020202020204" pitchFamily="34" charset="0"/>
              <a:buNone/>
            </a:pPr>
            <a:r>
              <a:rPr lang="zh-CN" altLang="en-US" b="1" dirty="0" smtClean="0">
                <a:solidFill>
                  <a:srgbClr val="404040"/>
                </a:solidFill>
                <a:latin typeface="微软雅黑" panose="020B0503020204020204" pitchFamily="34" charset="-122"/>
                <a:ea typeface="微软雅黑" panose="020B0503020204020204" pitchFamily="34" charset="-122"/>
              </a:rPr>
              <a:t>颜色数量尽量少</a:t>
            </a:r>
            <a:endParaRPr lang="en-US" altLang="zh-CN" b="1" dirty="0" smtClean="0">
              <a:solidFill>
                <a:srgbClr val="404040"/>
              </a:solidFill>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None/>
            </a:pPr>
            <a:r>
              <a:rPr lang="zh-CN" altLang="en-US" sz="1200" dirty="0" smtClean="0">
                <a:solidFill>
                  <a:srgbClr val="404040"/>
                </a:solidFill>
                <a:latin typeface="微软雅黑" panose="020B0503020204020204" pitchFamily="34" charset="-122"/>
                <a:ea typeface="微软雅黑" panose="020B0503020204020204" pitchFamily="34" charset="-122"/>
              </a:rPr>
              <a:t>大红大绿大紫或跳跃的橙黄，小面积用、少量用，重点强调的地方用</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200" dirty="0" smtClean="0">
                <a:solidFill>
                  <a:srgbClr val="404040"/>
                </a:solidFill>
                <a:latin typeface="微软雅黑" panose="020B0503020204020204" pitchFamily="34" charset="-122"/>
                <a:ea typeface="微软雅黑" panose="020B0503020204020204" pitchFamily="34" charset="-122"/>
              </a:rPr>
              <a:t>同一页面上更多使用颜色相近的色彩，例如：红、淡红、粉红、淡粉红</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41</a:t>
            </a:fld>
            <a:endParaRPr lang="zh-CN" altLang="en-US" dirty="0"/>
          </a:p>
        </p:txBody>
      </p:sp>
    </p:spTree>
    <p:extLst>
      <p:ext uri="{BB962C8B-B14F-4D97-AF65-F5344CB8AC3E}">
        <p14:creationId xmlns:p14="http://schemas.microsoft.com/office/powerpoint/2010/main" val="314008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ct val="20000"/>
              </a:spcBef>
              <a:buFont typeface="Arial" panose="020B0604020202020204" pitchFamily="34" charset="0"/>
              <a:buNone/>
            </a:pPr>
            <a:r>
              <a:rPr lang="zh-CN" altLang="en-US" b="1" dirty="0" smtClean="0">
                <a:solidFill>
                  <a:srgbClr val="404040"/>
                </a:solidFill>
                <a:latin typeface="微软雅黑" panose="020B0503020204020204" pitchFamily="34" charset="-122"/>
                <a:ea typeface="微软雅黑" panose="020B0503020204020204" pitchFamily="34" charset="-122"/>
              </a:rPr>
              <a:t>颜色数量尽量少</a:t>
            </a:r>
            <a:endParaRPr lang="en-US" altLang="zh-CN" b="1" dirty="0" smtClean="0">
              <a:solidFill>
                <a:srgbClr val="404040"/>
              </a:solidFill>
              <a:latin typeface="微软雅黑" panose="020B0503020204020204" pitchFamily="34" charset="-122"/>
              <a:ea typeface="微软雅黑" panose="020B0503020204020204" pitchFamily="34" charset="-122"/>
            </a:endParaRPr>
          </a:p>
          <a:p>
            <a:pPr>
              <a:lnSpc>
                <a:spcPct val="150000"/>
              </a:lnSpc>
              <a:spcBef>
                <a:spcPct val="20000"/>
              </a:spcBef>
              <a:buFont typeface="Arial" panose="020B0604020202020204" pitchFamily="34" charset="0"/>
              <a:buNone/>
            </a:pPr>
            <a:r>
              <a:rPr lang="zh-CN" altLang="en-US" sz="1200" dirty="0" smtClean="0">
                <a:solidFill>
                  <a:srgbClr val="404040"/>
                </a:solidFill>
                <a:latin typeface="微软雅黑" panose="020B0503020204020204" pitchFamily="34" charset="-122"/>
                <a:ea typeface="微软雅黑" panose="020B0503020204020204" pitchFamily="34" charset="-122"/>
              </a:rPr>
              <a:t>大红大绿大紫或跳跃的橙黄，小面积用、少量用，重点强调的地方用</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nSpc>
                <a:spcPct val="150000"/>
              </a:lnSpc>
              <a:spcBef>
                <a:spcPct val="20000"/>
              </a:spcBef>
            </a:pPr>
            <a:r>
              <a:rPr lang="zh-CN" altLang="en-US" sz="1200" dirty="0" smtClean="0">
                <a:solidFill>
                  <a:srgbClr val="404040"/>
                </a:solidFill>
                <a:latin typeface="微软雅黑" panose="020B0503020204020204" pitchFamily="34" charset="-122"/>
                <a:ea typeface="微软雅黑" panose="020B0503020204020204" pitchFamily="34" charset="-122"/>
              </a:rPr>
              <a:t>同一页面上更多使用颜色相近的色彩，例如：红、淡红、粉红、淡粉红</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43</a:t>
            </a:fld>
            <a:endParaRPr lang="zh-CN" altLang="en-US" dirty="0"/>
          </a:p>
        </p:txBody>
      </p:sp>
    </p:spTree>
    <p:extLst>
      <p:ext uri="{BB962C8B-B14F-4D97-AF65-F5344CB8AC3E}">
        <p14:creationId xmlns:p14="http://schemas.microsoft.com/office/powerpoint/2010/main" val="1943116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20000"/>
              </a:lnSpc>
              <a:spcBef>
                <a:spcPct val="20000"/>
              </a:spcBef>
              <a:buFont typeface="Arial" panose="020B0604020202020204" pitchFamily="34" charset="0"/>
              <a:buNone/>
            </a:pPr>
            <a:r>
              <a:rPr lang="zh-CN" altLang="en-US" dirty="0" smtClean="0">
                <a:solidFill>
                  <a:srgbClr val="404040"/>
                </a:solidFill>
              </a:rPr>
              <a:t>页面整体颜色统一的情况下，对</a:t>
            </a:r>
            <a:r>
              <a:rPr lang="zh-CN" altLang="en-US" b="1" dirty="0" smtClean="0">
                <a:solidFill>
                  <a:srgbClr val="FF3300"/>
                </a:solidFill>
              </a:rPr>
              <a:t>强调突出</a:t>
            </a:r>
            <a:r>
              <a:rPr lang="zh-CN" altLang="en-US" dirty="0" smtClean="0">
                <a:solidFill>
                  <a:srgbClr val="404040"/>
                </a:solidFill>
              </a:rPr>
              <a:t>的部分，</a:t>
            </a:r>
          </a:p>
          <a:p>
            <a:pPr eaLnBrk="1" hangingPunct="1">
              <a:lnSpc>
                <a:spcPct val="120000"/>
              </a:lnSpc>
              <a:spcBef>
                <a:spcPct val="20000"/>
              </a:spcBef>
              <a:buFont typeface="Arial" panose="020B0604020202020204" pitchFamily="34" charset="0"/>
              <a:buNone/>
            </a:pPr>
            <a:r>
              <a:rPr lang="zh-CN" altLang="en-US" dirty="0" smtClean="0">
                <a:solidFill>
                  <a:srgbClr val="404040"/>
                </a:solidFill>
              </a:rPr>
              <a:t>使用明亮的对比色</a:t>
            </a:r>
            <a:endParaRPr lang="en-US" altLang="zh-CN" dirty="0" smtClean="0">
              <a:solidFill>
                <a:srgbClr val="404040"/>
              </a:solidFill>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45</a:t>
            </a:fld>
            <a:endParaRPr lang="zh-CN" altLang="en-US" dirty="0"/>
          </a:p>
        </p:txBody>
      </p:sp>
    </p:spTree>
    <p:extLst>
      <p:ext uri="{BB962C8B-B14F-4D97-AF65-F5344CB8AC3E}">
        <p14:creationId xmlns:p14="http://schemas.microsoft.com/office/powerpoint/2010/main" val="1241838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49</a:t>
            </a:fld>
            <a:endParaRPr lang="zh-CN" altLang="en-US" dirty="0">
              <a:solidFill>
                <a:prstClr val="black"/>
              </a:solidFill>
            </a:endParaRPr>
          </a:p>
        </p:txBody>
      </p:sp>
    </p:spTree>
    <p:extLst>
      <p:ext uri="{BB962C8B-B14F-4D97-AF65-F5344CB8AC3E}">
        <p14:creationId xmlns:p14="http://schemas.microsoft.com/office/powerpoint/2010/main" val="1844189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BF2980-540F-4F7F-A4CC-709C5E980331}" type="slidenum">
              <a:rPr lang="zh-CN" altLang="en-US" smtClean="0"/>
              <a:pPr/>
              <a:t>53</a:t>
            </a:fld>
            <a:endParaRPr lang="zh-CN" altLang="en-US"/>
          </a:p>
        </p:txBody>
      </p:sp>
    </p:spTree>
    <p:extLst>
      <p:ext uri="{BB962C8B-B14F-4D97-AF65-F5344CB8AC3E}">
        <p14:creationId xmlns:p14="http://schemas.microsoft.com/office/powerpoint/2010/main" val="308362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73463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itchFamily="34" charset="-122"/>
                <a:cs typeface="+mn-cs"/>
              </a:rPr>
              <a:t>做</a:t>
            </a:r>
            <a:r>
              <a:rPr lang="en-US" altLang="zh-CN" sz="1200" b="0" i="0" kern="1200" dirty="0">
                <a:solidFill>
                  <a:schemeClr val="tx1"/>
                </a:solidFill>
                <a:effectLst/>
                <a:latin typeface="+mn-lt"/>
                <a:ea typeface="微软雅黑" pitchFamily="34" charset="-122"/>
                <a:cs typeface="+mn-cs"/>
              </a:rPr>
              <a:t>PPT</a:t>
            </a:r>
            <a:r>
              <a:rPr lang="zh-CN" altLang="en-US" sz="1200" b="0" i="0" kern="1200" dirty="0">
                <a:solidFill>
                  <a:schemeClr val="tx1"/>
                </a:solidFill>
                <a:effectLst/>
                <a:latin typeface="+mn-lt"/>
                <a:ea typeface="微软雅黑" pitchFamily="34" charset="-122"/>
                <a:cs typeface="+mn-cs"/>
              </a:rPr>
              <a:t>的时候难免会遇到电脑卡死，重新打开往往需要重做很多步骤，如果缩短自动保存的时间，这样就算重做也需要几步而已。</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44977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itchFamily="34" charset="-122"/>
                <a:cs typeface="+mn-cs"/>
              </a:rPr>
              <a:t>相信大家在做</a:t>
            </a:r>
            <a:r>
              <a:rPr lang="en-US" altLang="zh-CN" sz="1200" b="0" i="0" kern="1200" dirty="0">
                <a:solidFill>
                  <a:schemeClr val="tx1"/>
                </a:solidFill>
                <a:effectLst/>
                <a:latin typeface="+mn-lt"/>
                <a:ea typeface="微软雅黑" pitchFamily="34" charset="-122"/>
                <a:cs typeface="+mn-cs"/>
              </a:rPr>
              <a:t>PPT</a:t>
            </a:r>
            <a:r>
              <a:rPr lang="zh-CN" altLang="en-US" sz="1200" b="0" i="0" kern="1200" dirty="0">
                <a:solidFill>
                  <a:schemeClr val="tx1"/>
                </a:solidFill>
                <a:effectLst/>
                <a:latin typeface="+mn-lt"/>
                <a:ea typeface="微软雅黑" pitchFamily="34" charset="-122"/>
                <a:cs typeface="+mn-cs"/>
              </a:rPr>
              <a:t>的时候，都免不了撤销（快捷键</a:t>
            </a:r>
            <a:r>
              <a:rPr lang="en-US" altLang="zh-CN" sz="1200" b="0" i="0" kern="1200" dirty="0" err="1">
                <a:solidFill>
                  <a:schemeClr val="tx1"/>
                </a:solidFill>
                <a:effectLst/>
                <a:latin typeface="+mn-lt"/>
                <a:ea typeface="微软雅黑" pitchFamily="34" charset="-122"/>
                <a:cs typeface="+mn-cs"/>
              </a:rPr>
              <a:t>Ctrl+Z</a:t>
            </a:r>
            <a:r>
              <a:rPr lang="zh-CN" altLang="en-US" sz="1200" b="0" i="0" kern="1200" dirty="0">
                <a:solidFill>
                  <a:schemeClr val="tx1"/>
                </a:solidFill>
                <a:effectLst/>
                <a:latin typeface="+mn-lt"/>
                <a:ea typeface="微软雅黑" pitchFamily="34" charset="-122"/>
                <a:cs typeface="+mn-cs"/>
              </a:rPr>
              <a:t>）这个动作，那么不妨在设置里调到最高</a:t>
            </a:r>
            <a:r>
              <a:rPr lang="en-US" altLang="zh-CN" sz="1200" b="0" i="0" kern="1200" dirty="0">
                <a:solidFill>
                  <a:schemeClr val="tx1"/>
                </a:solidFill>
                <a:effectLst/>
                <a:latin typeface="+mn-lt"/>
                <a:ea typeface="微软雅黑" pitchFamily="34" charset="-122"/>
                <a:cs typeface="+mn-cs"/>
              </a:rPr>
              <a:t>150</a:t>
            </a:r>
            <a:r>
              <a:rPr lang="zh-CN" altLang="en-US" sz="1200" b="0" i="0" kern="1200" dirty="0">
                <a:solidFill>
                  <a:schemeClr val="tx1"/>
                </a:solidFill>
                <a:effectLst/>
                <a:latin typeface="+mn-lt"/>
                <a:ea typeface="微软雅黑" pitchFamily="34" charset="-122"/>
                <a:cs typeface="+mn-cs"/>
              </a:rPr>
              <a:t>，这样就不用担心撤销不到想要的那个状态了。</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218382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微软雅黑" pitchFamily="34" charset="-122"/>
                <a:cs typeface="+mn-cs"/>
              </a:rPr>
              <a:t>这其实是一个可选项。做好</a:t>
            </a:r>
            <a:r>
              <a:rPr lang="en-US" altLang="zh-CN" sz="1200" b="0" i="0" kern="1200" dirty="0">
                <a:solidFill>
                  <a:schemeClr val="tx1"/>
                </a:solidFill>
                <a:effectLst/>
                <a:latin typeface="+mn-lt"/>
                <a:ea typeface="微软雅黑" pitchFamily="34" charset="-122"/>
                <a:cs typeface="+mn-cs"/>
              </a:rPr>
              <a:t>PPT</a:t>
            </a:r>
            <a:r>
              <a:rPr lang="zh-CN" altLang="en-US" sz="1200" b="0" i="0" kern="1200" dirty="0">
                <a:solidFill>
                  <a:schemeClr val="tx1"/>
                </a:solidFill>
                <a:effectLst/>
                <a:latin typeface="+mn-lt"/>
                <a:ea typeface="微软雅黑" pitchFamily="34" charset="-122"/>
                <a:cs typeface="+mn-cs"/>
              </a:rPr>
              <a:t>以后经常需要发给别人，但是如果你用了一些好看的字体，而别人电脑里没有安装，那么</a:t>
            </a:r>
            <a:r>
              <a:rPr lang="en-US" altLang="zh-CN" sz="1200" b="0" i="0" kern="1200" dirty="0">
                <a:solidFill>
                  <a:schemeClr val="tx1"/>
                </a:solidFill>
                <a:effectLst/>
                <a:latin typeface="+mn-lt"/>
                <a:ea typeface="微软雅黑" pitchFamily="34" charset="-122"/>
                <a:cs typeface="+mn-cs"/>
              </a:rPr>
              <a:t>PPT</a:t>
            </a:r>
            <a:r>
              <a:rPr lang="zh-CN" altLang="en-US" sz="1200" b="0" i="0" kern="1200" dirty="0">
                <a:solidFill>
                  <a:schemeClr val="tx1"/>
                </a:solidFill>
                <a:effectLst/>
                <a:latin typeface="+mn-lt"/>
                <a:ea typeface="微软雅黑" pitchFamily="34" charset="-122"/>
                <a:cs typeface="+mn-cs"/>
              </a:rPr>
              <a:t>的效果就会大打折扣。</a:t>
            </a:r>
            <a:r>
              <a:rPr lang="zh-CN" altLang="en-US" sz="1200" b="1" i="0" kern="1200" dirty="0">
                <a:solidFill>
                  <a:schemeClr val="tx1"/>
                </a:solidFill>
                <a:effectLst/>
                <a:latin typeface="+mn-lt"/>
                <a:ea typeface="微软雅黑" pitchFamily="34" charset="-122"/>
                <a:cs typeface="+mn-cs"/>
              </a:rPr>
              <a:t>嵌入字体就可以解决字体缺失问题，但是如果没有用一些特殊字体就可以不用管了。</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1641235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56491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221703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3765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3948592" y="1851670"/>
            <a:ext cx="4943888" cy="577693"/>
          </a:xfrm>
        </p:spPr>
        <p:txBody>
          <a:bodyPr anchor="b">
            <a:normAutofit/>
          </a:bodyPr>
          <a:lstStyle>
            <a:lvl1pPr algn="l">
              <a:defRPr lang="zh-CN" altLang="en-US" sz="2800" b="1" kern="1200" dirty="0">
                <a:solidFill>
                  <a:srgbClr val="080808"/>
                </a:solidFill>
                <a:latin typeface="+mn-ea"/>
                <a:ea typeface="+mn-ea"/>
                <a:cs typeface="+mn-cs"/>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atin typeface="+mn-ea"/>
                <a:ea typeface="+mn-ea"/>
              </a:defRPr>
            </a:lvl1pPr>
          </a:lstStyle>
          <a:p>
            <a:fld id="{4937FD73-6D35-4A50-9C29-97E3FB137027}" type="datetimeFigureOut">
              <a:rPr lang="zh-CN" altLang="en-US" smtClean="0"/>
              <a:pPr/>
              <a:t>2018/3/28</a:t>
            </a:fld>
            <a:endParaRPr lang="zh-CN" altLang="en-US"/>
          </a:p>
        </p:txBody>
      </p:sp>
      <p:sp>
        <p:nvSpPr>
          <p:cNvPr id="5" name="页脚占位符 4"/>
          <p:cNvSpPr>
            <a:spLocks noGrp="1"/>
          </p:cNvSpPr>
          <p:nvPr>
            <p:ph type="ftr" sz="quarter" idx="11"/>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ea typeface="+mn-ea"/>
              </a:defRPr>
            </a:lvl1pPr>
          </a:lstStyle>
          <a:p>
            <a:fld id="{DF31FC2B-4FCA-4A23-AB4B-415CD5791203}" type="slidenum">
              <a:rPr lang="zh-CN" altLang="en-US" smtClean="0"/>
              <a:pPr/>
              <a:t>‹#›</a:t>
            </a:fld>
            <a:endParaRPr lang="zh-CN" altLang="en-US"/>
          </a:p>
        </p:txBody>
      </p:sp>
      <p:cxnSp>
        <p:nvCxnSpPr>
          <p:cNvPr id="8" name="原创设计师QQ598969553        _2"/>
          <p:cNvCxnSpPr/>
          <p:nvPr userDrawn="1"/>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n-ea"/>
                <a:ea typeface="+mn-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n-ea"/>
                <a:ea typeface="+mn-ea"/>
              </a:endParaRPr>
            </a:p>
          </p:txBody>
        </p:sp>
      </p:grpSp>
      <p:sp>
        <p:nvSpPr>
          <p:cNvPr id="3" name="文本占位符 2"/>
          <p:cNvSpPr>
            <a:spLocks noGrp="1"/>
          </p:cNvSpPr>
          <p:nvPr>
            <p:ph type="body" idx="1" hasCustomPrompt="1"/>
          </p:nvPr>
        </p:nvSpPr>
        <p:spPr>
          <a:xfrm>
            <a:off x="2190556" y="1913126"/>
            <a:ext cx="1067792" cy="786234"/>
          </a:xfrm>
        </p:spPr>
        <p:txBody>
          <a:bodyPr>
            <a:normAutofit/>
          </a:bodyPr>
          <a:lstStyle>
            <a:lvl1pPr marL="0" indent="0" algn="ctr">
              <a:buNone/>
              <a:defRPr lang="zh-CN" altLang="en-US" sz="5000" b="1" kern="1200" dirty="0" smtClean="0">
                <a:solidFill>
                  <a:srgbClr val="870065"/>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01</a:t>
            </a:r>
            <a:endParaRPr lang="zh-CN" altLang="en-US" dirty="0"/>
          </a:p>
        </p:txBody>
      </p:sp>
      <p:sp>
        <p:nvSpPr>
          <p:cNvPr id="21" name="文本占位符 2"/>
          <p:cNvSpPr>
            <a:spLocks noGrp="1"/>
          </p:cNvSpPr>
          <p:nvPr>
            <p:ph type="body" idx="13"/>
          </p:nvPr>
        </p:nvSpPr>
        <p:spPr>
          <a:xfrm>
            <a:off x="755576" y="3134845"/>
            <a:ext cx="2565327" cy="425225"/>
          </a:xfrm>
        </p:spPr>
        <p:txBody>
          <a:bodyPr>
            <a:noAutofit/>
          </a:bodyPr>
          <a:lstStyle>
            <a:lvl1pPr marL="0" indent="0" algn="r">
              <a:buNone/>
              <a:defRPr lang="zh-CN" altLang="en-US" sz="1600" kern="1200" dirty="0" smtClean="0">
                <a:solidFill>
                  <a:srgbClr val="080808"/>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22" name="文本占位符 2"/>
          <p:cNvSpPr>
            <a:spLocks noGrp="1"/>
          </p:cNvSpPr>
          <p:nvPr>
            <p:ph type="body" idx="14"/>
          </p:nvPr>
        </p:nvSpPr>
        <p:spPr>
          <a:xfrm>
            <a:off x="3948591" y="3134845"/>
            <a:ext cx="1343489" cy="425225"/>
          </a:xfrm>
        </p:spPr>
        <p:txBody>
          <a:bodyPr>
            <a:normAutofit/>
          </a:bodyPr>
          <a:lstStyle>
            <a:lvl1pPr marL="0" indent="0" algn="l">
              <a:buNone/>
              <a:defRPr lang="zh-CN" altLang="en-US" sz="1600" kern="1200" dirty="0" smtClean="0">
                <a:solidFill>
                  <a:schemeClr val="tx1">
                    <a:lumMod val="65000"/>
                    <a:lumOff val="35000"/>
                  </a:schemeClr>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26" name="文本占位符 2"/>
          <p:cNvSpPr>
            <a:spLocks noGrp="1"/>
          </p:cNvSpPr>
          <p:nvPr>
            <p:ph type="body" idx="15"/>
          </p:nvPr>
        </p:nvSpPr>
        <p:spPr>
          <a:xfrm>
            <a:off x="3948591" y="2429363"/>
            <a:ext cx="4943889" cy="705482"/>
          </a:xfrm>
        </p:spPr>
        <p:txBody>
          <a:bodyPr>
            <a:noAutofit/>
          </a:bodyPr>
          <a:lstStyle>
            <a:lvl1pPr marL="0" indent="0" algn="l">
              <a:buNone/>
              <a:defRPr lang="zh-CN" altLang="en-US" sz="4000" b="1" kern="1200" dirty="0" smtClean="0">
                <a:solidFill>
                  <a:srgbClr val="870065"/>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Tree>
    <p:extLst>
      <p:ext uri="{BB962C8B-B14F-4D97-AF65-F5344CB8AC3E}">
        <p14:creationId xmlns:p14="http://schemas.microsoft.com/office/powerpoint/2010/main" val="10392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31FC2B-4FCA-4A23-AB4B-415CD5791203}" type="slidenum">
              <a:rPr lang="zh-CN" altLang="en-US" smtClean="0"/>
              <a:t>‹#›</a:t>
            </a:fld>
            <a:endParaRPr lang="zh-CN" altLang="en-US"/>
          </a:p>
        </p:txBody>
      </p:sp>
      <p:cxnSp>
        <p:nvCxnSpPr>
          <p:cNvPr id="9" name="原创设计师QQ598969553        _2"/>
          <p:cNvCxnSpPr/>
          <p:nvPr userDrawn="1"/>
        </p:nvCxnSpPr>
        <p:spPr>
          <a:xfrm>
            <a:off x="1403648" y="843558"/>
            <a:ext cx="6480720" cy="0"/>
          </a:xfrm>
          <a:prstGeom prst="line">
            <a:avLst/>
          </a:prstGeom>
          <a:ln w="9525">
            <a:solidFill>
              <a:srgbClr val="870065"/>
            </a:soli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0359" t="24150" r="23787" b="29651"/>
          <a:stretch/>
        </p:blipFill>
        <p:spPr>
          <a:xfrm>
            <a:off x="628650" y="191105"/>
            <a:ext cx="720080" cy="720080"/>
          </a:xfrm>
          <a:prstGeom prst="rect">
            <a:avLst/>
          </a:prstGeom>
        </p:spPr>
      </p:pic>
    </p:spTree>
    <p:extLst>
      <p:ext uri="{BB962C8B-B14F-4D97-AF65-F5344CB8AC3E}">
        <p14:creationId xmlns:p14="http://schemas.microsoft.com/office/powerpoint/2010/main" val="27398472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9"/>
            <a:ext cx="7886700" cy="568920"/>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31FC2B-4FCA-4A23-AB4B-415CD5791203}" type="slidenum">
              <a:rPr lang="zh-CN" altLang="en-US" smtClean="0"/>
              <a:t>‹#›</a:t>
            </a:fld>
            <a:endParaRPr lang="zh-CN" altLang="en-US"/>
          </a:p>
        </p:txBody>
      </p:sp>
      <p:cxnSp>
        <p:nvCxnSpPr>
          <p:cNvPr id="11" name="原创设计师QQ598969553        _2"/>
          <p:cNvCxnSpPr/>
          <p:nvPr userDrawn="1"/>
        </p:nvCxnSpPr>
        <p:spPr>
          <a:xfrm>
            <a:off x="1403648" y="843558"/>
            <a:ext cx="6480720" cy="0"/>
          </a:xfrm>
          <a:prstGeom prst="line">
            <a:avLst/>
          </a:prstGeom>
          <a:ln w="9525">
            <a:solidFill>
              <a:srgbClr val="870065"/>
            </a:solidFill>
            <a:prstDash val="solid"/>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20359" t="24150" r="23787" b="29651"/>
          <a:stretch/>
        </p:blipFill>
        <p:spPr>
          <a:xfrm>
            <a:off x="628650" y="191105"/>
            <a:ext cx="720080" cy="720080"/>
          </a:xfrm>
          <a:prstGeom prst="rect">
            <a:avLst/>
          </a:prstGeom>
        </p:spPr>
      </p:pic>
    </p:spTree>
    <p:extLst>
      <p:ext uri="{BB962C8B-B14F-4D97-AF65-F5344CB8AC3E}">
        <p14:creationId xmlns:p14="http://schemas.microsoft.com/office/powerpoint/2010/main" val="240750940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31FC2B-4FCA-4A23-AB4B-415CD5791203}" type="slidenum">
              <a:rPr lang="zh-CN" altLang="en-US" smtClean="0"/>
              <a:t>‹#›</a:t>
            </a:fld>
            <a:endParaRPr lang="zh-CN" altLang="en-US"/>
          </a:p>
        </p:txBody>
      </p:sp>
      <p:cxnSp>
        <p:nvCxnSpPr>
          <p:cNvPr id="7" name="原创设计师QQ598969553        _2"/>
          <p:cNvCxnSpPr/>
          <p:nvPr userDrawn="1"/>
        </p:nvCxnSpPr>
        <p:spPr>
          <a:xfrm>
            <a:off x="1403648" y="843558"/>
            <a:ext cx="6480720" cy="0"/>
          </a:xfrm>
          <a:prstGeom prst="line">
            <a:avLst/>
          </a:prstGeom>
          <a:ln w="9525">
            <a:solidFill>
              <a:srgbClr val="870065"/>
            </a:solidFill>
            <a:prstDash val="soli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0359" t="24150" r="23787" b="29651"/>
          <a:stretch/>
        </p:blipFill>
        <p:spPr>
          <a:xfrm>
            <a:off x="628650" y="191105"/>
            <a:ext cx="720080" cy="720080"/>
          </a:xfrm>
          <a:prstGeom prst="rect">
            <a:avLst/>
          </a:prstGeom>
        </p:spPr>
      </p:pic>
    </p:spTree>
    <p:extLst>
      <p:ext uri="{BB962C8B-B14F-4D97-AF65-F5344CB8AC3E}">
        <p14:creationId xmlns:p14="http://schemas.microsoft.com/office/powerpoint/2010/main" val="24140960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31FC2B-4FCA-4A23-AB4B-415CD5791203}" type="slidenum">
              <a:rPr lang="zh-CN" altLang="en-US" smtClean="0"/>
              <a:t>‹#›</a:t>
            </a:fld>
            <a:endParaRPr lang="zh-CN" altLang="en-US"/>
          </a:p>
        </p:txBody>
      </p:sp>
    </p:spTree>
    <p:extLst>
      <p:ext uri="{BB962C8B-B14F-4D97-AF65-F5344CB8AC3E}">
        <p14:creationId xmlns:p14="http://schemas.microsoft.com/office/powerpoint/2010/main" val="4097491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31FC2B-4FCA-4A23-AB4B-415CD5791203}" type="slidenum">
              <a:rPr lang="zh-CN" altLang="en-US" smtClean="0"/>
              <a:t>‹#›</a:t>
            </a:fld>
            <a:endParaRPr lang="zh-CN" altLang="en-US"/>
          </a:p>
        </p:txBody>
      </p:sp>
      <p:cxnSp>
        <p:nvCxnSpPr>
          <p:cNvPr id="8" name="原创设计师QQ598969553        _2"/>
          <p:cNvCxnSpPr/>
          <p:nvPr userDrawn="1"/>
        </p:nvCxnSpPr>
        <p:spPr>
          <a:xfrm>
            <a:off x="681213" y="1543050"/>
            <a:ext cx="2810667" cy="0"/>
          </a:xfrm>
          <a:prstGeom prst="line">
            <a:avLst/>
          </a:prstGeom>
          <a:ln w="9525">
            <a:solidFill>
              <a:srgbClr val="87006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183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31FC2B-4FCA-4A23-AB4B-415CD5791203}" type="slidenum">
              <a:rPr lang="zh-CN" altLang="en-US" smtClean="0"/>
              <a:t>‹#›</a:t>
            </a:fld>
            <a:endParaRPr lang="zh-CN" altLang="en-US"/>
          </a:p>
        </p:txBody>
      </p:sp>
      <p:cxnSp>
        <p:nvCxnSpPr>
          <p:cNvPr id="8" name="原创设计师QQ598969553        _2"/>
          <p:cNvCxnSpPr/>
          <p:nvPr userDrawn="1"/>
        </p:nvCxnSpPr>
        <p:spPr>
          <a:xfrm>
            <a:off x="681213" y="1543050"/>
            <a:ext cx="2810667" cy="0"/>
          </a:xfrm>
          <a:prstGeom prst="line">
            <a:avLst/>
          </a:prstGeom>
          <a:ln w="9525">
            <a:solidFill>
              <a:srgbClr val="87006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778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1FC2B-4FCA-4A23-AB4B-415CD5791203}" type="slidenum">
              <a:rPr lang="zh-CN" altLang="en-US" smtClean="0"/>
              <a:t>‹#›</a:t>
            </a:fld>
            <a:endParaRPr lang="zh-CN" altLang="en-US"/>
          </a:p>
        </p:txBody>
      </p:sp>
    </p:spTree>
    <p:extLst>
      <p:ext uri="{BB962C8B-B14F-4D97-AF65-F5344CB8AC3E}">
        <p14:creationId xmlns:p14="http://schemas.microsoft.com/office/powerpoint/2010/main" val="4167029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1FC2B-4FCA-4A23-AB4B-415CD5791203}" type="slidenum">
              <a:rPr lang="zh-CN" altLang="en-US" smtClean="0"/>
              <a:t>‹#›</a:t>
            </a:fld>
            <a:endParaRPr lang="zh-CN" altLang="en-US"/>
          </a:p>
        </p:txBody>
      </p:sp>
    </p:spTree>
    <p:extLst>
      <p:ext uri="{BB962C8B-B14F-4D97-AF65-F5344CB8AC3E}">
        <p14:creationId xmlns:p14="http://schemas.microsoft.com/office/powerpoint/2010/main" val="663026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0232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FC355B9-8429-495D-BA14-8776789C9FD6}"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EF16FD77-C687-47E5-AA6D-0A949A434731}" type="slidenum">
              <a:rPr lang="en-US" altLang="zh-CN"/>
              <a:pPr>
                <a:defRPr/>
              </a:pPr>
              <a:t>‹#›</a:t>
            </a:fld>
            <a:endParaRPr lang="en-US" altLang="zh-CN"/>
          </a:p>
        </p:txBody>
      </p:sp>
    </p:spTree>
    <p:extLst>
      <p:ext uri="{BB962C8B-B14F-4D97-AF65-F5344CB8AC3E}">
        <p14:creationId xmlns:p14="http://schemas.microsoft.com/office/powerpoint/2010/main" val="3634190807"/>
      </p:ext>
    </p:extLst>
  </p:cSld>
  <p:clrMapOvr>
    <a:masterClrMapping/>
  </p:clrMapOvr>
  <p:transition spd="med">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33"/>
          <p:cNvSpPr/>
          <p:nvPr userDrawn="1"/>
        </p:nvSpPr>
        <p:spPr>
          <a:xfrm>
            <a:off x="0" y="0"/>
            <a:ext cx="9144000" cy="5143500"/>
          </a:xfrm>
          <a:prstGeom prst="rect">
            <a:avLst/>
          </a:prstGeom>
          <a:solidFill>
            <a:schemeClr val="accent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smtClean="0">
              <a:solidFill>
                <a:srgbClr val="FFFFFF"/>
              </a:solidFill>
            </a:endParaRPr>
          </a:p>
        </p:txBody>
      </p:sp>
      <p:sp>
        <p:nvSpPr>
          <p:cNvPr id="2" name="Title 1"/>
          <p:cNvSpPr>
            <a:spLocks noGrp="1"/>
          </p:cNvSpPr>
          <p:nvPr>
            <p:ph type="ctrTitle"/>
          </p:nvPr>
        </p:nvSpPr>
        <p:spPr>
          <a:xfrm>
            <a:off x="685800" y="1597819"/>
            <a:ext cx="7772400" cy="1102519"/>
          </a:xfrm>
        </p:spPr>
        <p:txBody>
          <a:bodyPr/>
          <a:lstStyle>
            <a:lvl1pP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FC355B9-8429-495D-BA14-8776789C9FD6}"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EF16FD77-C687-47E5-AA6D-0A949A434731}" type="slidenum">
              <a:rPr lang="en-US" altLang="zh-CN"/>
              <a:pPr>
                <a:defRPr/>
              </a:pPr>
              <a:t>‹#›</a:t>
            </a:fld>
            <a:endParaRPr lang="en-US" altLang="zh-CN"/>
          </a:p>
        </p:txBody>
      </p:sp>
    </p:spTree>
    <p:extLst>
      <p:ext uri="{BB962C8B-B14F-4D97-AF65-F5344CB8AC3E}">
        <p14:creationId xmlns:p14="http://schemas.microsoft.com/office/powerpoint/2010/main" val="3461379984"/>
      </p:ext>
    </p:extLst>
  </p:cSld>
  <p:clrMapOvr>
    <a:masterClrMapping/>
  </p:clrMapOvr>
  <p:transition spd="med">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CE9DBA5-1168-4551-B215-5E39C24A04F2}"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7444C5D-7A55-4DEE-AFFC-B0DD9E40B84C}" type="slidenum">
              <a:rPr lang="en-US" altLang="zh-CN"/>
              <a:pPr>
                <a:defRPr/>
              </a:pPr>
              <a:t>‹#›</a:t>
            </a:fld>
            <a:endParaRPr lang="en-US" altLang="zh-CN"/>
          </a:p>
        </p:txBody>
      </p:sp>
    </p:spTree>
    <p:extLst>
      <p:ext uri="{BB962C8B-B14F-4D97-AF65-F5344CB8AC3E}">
        <p14:creationId xmlns:p14="http://schemas.microsoft.com/office/powerpoint/2010/main" val="3746821464"/>
      </p:ext>
    </p:extLst>
  </p:cSld>
  <p:clrMapOvr>
    <a:masterClrMapping/>
  </p:clrMapOvr>
  <p:transition spd="med">
    <p:dissolv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33"/>
          <p:cNvSpPr/>
          <p:nvPr userDrawn="1"/>
        </p:nvSpPr>
        <p:spPr>
          <a:xfrm>
            <a:off x="0" y="0"/>
            <a:ext cx="9144000" cy="5143500"/>
          </a:xfrm>
          <a:prstGeom prst="rect">
            <a:avLst/>
          </a:prstGeom>
          <a:solidFill>
            <a:schemeClr val="accent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smtClean="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CE9DBA5-1168-4551-B215-5E39C24A04F2}"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7444C5D-7A55-4DEE-AFFC-B0DD9E40B84C}" type="slidenum">
              <a:rPr lang="en-US" altLang="zh-CN"/>
              <a:pPr>
                <a:defRPr/>
              </a:pPr>
              <a:t>‹#›</a:t>
            </a:fld>
            <a:endParaRPr lang="en-US" altLang="zh-CN"/>
          </a:p>
        </p:txBody>
      </p:sp>
    </p:spTree>
    <p:extLst>
      <p:ext uri="{BB962C8B-B14F-4D97-AF65-F5344CB8AC3E}">
        <p14:creationId xmlns:p14="http://schemas.microsoft.com/office/powerpoint/2010/main" val="1115730350"/>
      </p:ext>
    </p:extLst>
  </p:cSld>
  <p:clrMapOvr>
    <a:masterClrMapping/>
  </p:clrMapOvr>
  <p:transition spd="med">
    <p:dissolv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6101CE2-DECD-4B07-A060-AC5C9EB2003A}"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E4C4FBC0-714E-40EE-8588-C696EE3C5E59}" type="slidenum">
              <a:rPr lang="en-US" altLang="zh-CN"/>
              <a:pPr>
                <a:defRPr/>
              </a:pPr>
              <a:t>‹#›</a:t>
            </a:fld>
            <a:endParaRPr lang="en-US" altLang="zh-CN"/>
          </a:p>
        </p:txBody>
      </p:sp>
    </p:spTree>
    <p:extLst>
      <p:ext uri="{BB962C8B-B14F-4D97-AF65-F5344CB8AC3E}">
        <p14:creationId xmlns:p14="http://schemas.microsoft.com/office/powerpoint/2010/main" val="72053469"/>
      </p:ext>
    </p:extLst>
  </p:cSld>
  <p:clrMapOvr>
    <a:masterClrMapping/>
  </p:clrMapOvr>
  <p:transition spd="med">
    <p:dissolv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249AE0-2EA8-4132-A6CC-6573DABFB71B}" type="datetimeFigureOut">
              <a:rPr lang="en-US" altLang="zh-CN"/>
              <a:pPr>
                <a:defRPr/>
              </a:pPr>
              <a:t>3/28/2018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B47A66DB-1B68-41C8-B923-2FF50C194302}" type="slidenum">
              <a:rPr lang="en-US" altLang="zh-CN"/>
              <a:pPr>
                <a:defRPr/>
              </a:pPr>
              <a:t>‹#›</a:t>
            </a:fld>
            <a:endParaRPr lang="en-US" altLang="zh-CN"/>
          </a:p>
        </p:txBody>
      </p:sp>
    </p:spTree>
    <p:extLst>
      <p:ext uri="{BB962C8B-B14F-4D97-AF65-F5344CB8AC3E}">
        <p14:creationId xmlns:p14="http://schemas.microsoft.com/office/powerpoint/2010/main" val="2797072335"/>
      </p:ext>
    </p:extLst>
  </p:cSld>
  <p:clrMapOvr>
    <a:masterClrMapping/>
  </p:clrMapOvr>
  <p:transition spd="med">
    <p:dissolv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96D72F1-159F-4061-8D97-1D470F24E229}" type="datetimeFigureOut">
              <a:rPr lang="en-US" altLang="zh-CN"/>
              <a:pPr>
                <a:defRPr/>
              </a:pPr>
              <a:t>3/28/2018</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D0BC2415-F7C9-472B-A8B9-78D74CEDD571}" type="slidenum">
              <a:rPr lang="en-US" altLang="zh-CN"/>
              <a:pPr>
                <a:defRPr/>
              </a:pPr>
              <a:t>‹#›</a:t>
            </a:fld>
            <a:endParaRPr lang="en-US" altLang="zh-CN"/>
          </a:p>
        </p:txBody>
      </p:sp>
    </p:spTree>
    <p:extLst>
      <p:ext uri="{BB962C8B-B14F-4D97-AF65-F5344CB8AC3E}">
        <p14:creationId xmlns:p14="http://schemas.microsoft.com/office/powerpoint/2010/main" val="3959082917"/>
      </p:ext>
    </p:extLst>
  </p:cSld>
  <p:clrMapOvr>
    <a:masterClrMapping/>
  </p:clrMapOvr>
  <p:transition spd="med">
    <p:dissolv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2750CEA-2AFA-45E6-993B-E2B6D76E629B}" type="datetimeFigureOut">
              <a:rPr lang="en-US" altLang="zh-CN"/>
              <a:pPr>
                <a:defRPr/>
              </a:pPr>
              <a:t>3/28/2018</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A13B4D01-8912-4742-BD3D-3B7913E8FBC5}" type="slidenum">
              <a:rPr lang="en-US" altLang="zh-CN"/>
              <a:pPr>
                <a:defRPr/>
              </a:pPr>
              <a:t>‹#›</a:t>
            </a:fld>
            <a:endParaRPr lang="en-US" altLang="zh-CN"/>
          </a:p>
        </p:txBody>
      </p:sp>
    </p:spTree>
    <p:extLst>
      <p:ext uri="{BB962C8B-B14F-4D97-AF65-F5344CB8AC3E}">
        <p14:creationId xmlns:p14="http://schemas.microsoft.com/office/powerpoint/2010/main" val="1455699857"/>
      </p:ext>
    </p:extLst>
  </p:cSld>
  <p:clrMapOvr>
    <a:masterClrMapping/>
  </p:clrMapOvr>
  <p:transition spd="med">
    <p:dissolv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71A9A82-1BC6-45D6-8F31-0C569316B85E}" type="datetimeFigureOut">
              <a:rPr lang="en-US" altLang="zh-CN"/>
              <a:pPr>
                <a:defRPr/>
              </a:pPr>
              <a:t>3/28/2018</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EE4AC027-6820-4621-A2AE-07A394F8F1FF}" type="slidenum">
              <a:rPr lang="en-US" altLang="zh-CN"/>
              <a:pPr>
                <a:defRPr/>
              </a:pPr>
              <a:t>‹#›</a:t>
            </a:fld>
            <a:endParaRPr lang="en-US" altLang="zh-CN"/>
          </a:p>
        </p:txBody>
      </p:sp>
    </p:spTree>
    <p:extLst>
      <p:ext uri="{BB962C8B-B14F-4D97-AF65-F5344CB8AC3E}">
        <p14:creationId xmlns:p14="http://schemas.microsoft.com/office/powerpoint/2010/main" val="2228199940"/>
      </p:ext>
    </p:extLst>
  </p:cSld>
  <p:clrMapOvr>
    <a:masterClrMapping/>
  </p:clrMapOvr>
  <p:transition spd="med">
    <p:dissolv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33"/>
          <p:cNvSpPr/>
          <p:nvPr userDrawn="1"/>
        </p:nvSpPr>
        <p:spPr>
          <a:xfrm>
            <a:off x="0" y="0"/>
            <a:ext cx="9144000" cy="5143500"/>
          </a:xfrm>
          <a:prstGeom prst="rect">
            <a:avLst/>
          </a:prstGeom>
          <a:solidFill>
            <a:schemeClr val="accent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smtClean="0">
              <a:solidFill>
                <a:srgbClr val="FFFFFF"/>
              </a:solidFill>
            </a:endParaRPr>
          </a:p>
        </p:txBody>
      </p:sp>
      <p:sp>
        <p:nvSpPr>
          <p:cNvPr id="2" name="Date Placeholder 3"/>
          <p:cNvSpPr>
            <a:spLocks noGrp="1"/>
          </p:cNvSpPr>
          <p:nvPr>
            <p:ph type="dt" sz="half" idx="10"/>
          </p:nvPr>
        </p:nvSpPr>
        <p:spPr/>
        <p:txBody>
          <a:bodyPr/>
          <a:lstStyle>
            <a:lvl1pPr>
              <a:defRPr/>
            </a:lvl1pPr>
          </a:lstStyle>
          <a:p>
            <a:pPr>
              <a:defRPr/>
            </a:pPr>
            <a:fld id="{D71A9A82-1BC6-45D6-8F31-0C569316B85E}" type="datetimeFigureOut">
              <a:rPr lang="en-US" altLang="zh-CN"/>
              <a:pPr>
                <a:defRPr/>
              </a:pPr>
              <a:t>3/28/2018</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EE4AC027-6820-4621-A2AE-07A394F8F1FF}" type="slidenum">
              <a:rPr lang="en-US" altLang="zh-CN"/>
              <a:pPr>
                <a:defRPr/>
              </a:pPr>
              <a:t>‹#›</a:t>
            </a:fld>
            <a:endParaRPr lang="en-US" altLang="zh-CN"/>
          </a:p>
        </p:txBody>
      </p:sp>
    </p:spTree>
    <p:extLst>
      <p:ext uri="{BB962C8B-B14F-4D97-AF65-F5344CB8AC3E}">
        <p14:creationId xmlns:p14="http://schemas.microsoft.com/office/powerpoint/2010/main" val="3181780158"/>
      </p:ext>
    </p:extLst>
  </p:cSld>
  <p:clrMapOvr>
    <a:masterClrMapping/>
  </p:clrMapOvr>
  <p:transition spd="med">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latin typeface="+mn-ea"/>
                <a:ea typeface="+mn-ea"/>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latin typeface="+mn-ea"/>
                <a:ea typeface="+mn-ea"/>
              </a:defRPr>
            </a:lvl1pPr>
          </a:lstStyle>
          <a:p>
            <a:fld id="{A4E37400-0646-4690-B3CD-AFE7E0746041}" type="datetimeFigureOut">
              <a:rPr lang="zh-CN" altLang="en-US" smtClean="0"/>
              <a:pPr/>
              <a:t>2018/3/28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latin typeface="+mn-ea"/>
                <a:ea typeface="+mn-ea"/>
              </a:defRPr>
            </a:lvl1p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lvl1pPr>
              <a:defRPr>
                <a:latin typeface="+mn-ea"/>
                <a:ea typeface="+mn-ea"/>
              </a:defRPr>
            </a:lvl1pPr>
          </a:lstStyle>
          <a:p>
            <a:fld id="{7543FE73-A404-45C1-B77A-6DB3BD9EA953}" type="slidenum">
              <a:rPr lang="zh-CN" altLang="en-US" smtClean="0"/>
              <a:pPr/>
              <a:t>‹#›</a:t>
            </a:fld>
            <a:endParaRPr lang="zh-CN" altLang="en-US"/>
          </a:p>
        </p:txBody>
      </p:sp>
    </p:spTree>
    <p:extLst>
      <p:ext uri="{BB962C8B-B14F-4D97-AF65-F5344CB8AC3E}">
        <p14:creationId xmlns:p14="http://schemas.microsoft.com/office/powerpoint/2010/main" val="319713646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280781D-5810-4BB4-9958-E02645F2FB9A}" type="datetimeFigureOut">
              <a:rPr lang="en-US" altLang="zh-CN"/>
              <a:pPr>
                <a:defRPr/>
              </a:pPr>
              <a:t>3/28/2018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9C55BA4A-76C6-44D7-92A8-0B612DF72422}" type="slidenum">
              <a:rPr lang="en-US" altLang="zh-CN"/>
              <a:pPr>
                <a:defRPr/>
              </a:pPr>
              <a:t>‹#›</a:t>
            </a:fld>
            <a:endParaRPr lang="en-US" altLang="zh-CN"/>
          </a:p>
        </p:txBody>
      </p:sp>
    </p:spTree>
    <p:extLst>
      <p:ext uri="{BB962C8B-B14F-4D97-AF65-F5344CB8AC3E}">
        <p14:creationId xmlns:p14="http://schemas.microsoft.com/office/powerpoint/2010/main" val="3634740311"/>
      </p:ext>
    </p:extLst>
  </p:cSld>
  <p:clrMapOvr>
    <a:masterClrMapping/>
  </p:clrMapOvr>
  <p:transition spd="med">
    <p:dissolv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518B805-ED6D-45BA-A297-D66A15B204CB}" type="datetimeFigureOut">
              <a:rPr lang="en-US" altLang="zh-CN"/>
              <a:pPr>
                <a:defRPr/>
              </a:pPr>
              <a:t>3/28/2018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57FE70A0-309E-4918-870C-49BBD1A232BD}" type="slidenum">
              <a:rPr lang="en-US" altLang="zh-CN"/>
              <a:pPr>
                <a:defRPr/>
              </a:pPr>
              <a:t>‹#›</a:t>
            </a:fld>
            <a:endParaRPr lang="en-US" altLang="zh-CN"/>
          </a:p>
        </p:txBody>
      </p:sp>
    </p:spTree>
    <p:extLst>
      <p:ext uri="{BB962C8B-B14F-4D97-AF65-F5344CB8AC3E}">
        <p14:creationId xmlns:p14="http://schemas.microsoft.com/office/powerpoint/2010/main" val="3599417677"/>
      </p:ext>
    </p:extLst>
  </p:cSld>
  <p:clrMapOvr>
    <a:masterClrMapping/>
  </p:clrMapOvr>
  <p:transition spd="med">
    <p:dissolv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8" name="Rectangle 33"/>
          <p:cNvSpPr/>
          <p:nvPr userDrawn="1"/>
        </p:nvSpPr>
        <p:spPr>
          <a:xfrm>
            <a:off x="0" y="0"/>
            <a:ext cx="9144000" cy="5143500"/>
          </a:xfrm>
          <a:prstGeom prst="rect">
            <a:avLst/>
          </a:prstGeom>
          <a:solidFill>
            <a:schemeClr val="accent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zh-CN" altLang="zh-CN" smtClean="0">
              <a:solidFill>
                <a:srgbClr val="FFFFFF"/>
              </a:solidFill>
            </a:endParaRPr>
          </a:p>
        </p:txBody>
      </p:sp>
      <p:sp>
        <p:nvSpPr>
          <p:cNvPr id="2" name="Title 1"/>
          <p:cNvSpPr>
            <a:spLocks noGrp="1"/>
          </p:cNvSpPr>
          <p:nvPr>
            <p:ph type="title"/>
          </p:nvPr>
        </p:nvSpPr>
        <p:spPr>
          <a:xfrm>
            <a:off x="1792288" y="3600450"/>
            <a:ext cx="5486400" cy="425054"/>
          </a:xfrm>
        </p:spPr>
        <p:txBody>
          <a:bodyPr anchor="b"/>
          <a:lstStyle>
            <a:lvl1pPr algn="l">
              <a:defRPr sz="2000" b="1">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518B805-ED6D-45BA-A297-D66A15B204CB}" type="datetimeFigureOut">
              <a:rPr lang="en-US" altLang="zh-CN"/>
              <a:pPr>
                <a:defRPr/>
              </a:pPr>
              <a:t>3/28/2018</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57FE70A0-309E-4918-870C-49BBD1A232BD}" type="slidenum">
              <a:rPr lang="en-US" altLang="zh-CN"/>
              <a:pPr>
                <a:defRPr/>
              </a:pPr>
              <a:t>‹#›</a:t>
            </a:fld>
            <a:endParaRPr lang="en-US" altLang="zh-CN"/>
          </a:p>
        </p:txBody>
      </p:sp>
    </p:spTree>
    <p:extLst>
      <p:ext uri="{BB962C8B-B14F-4D97-AF65-F5344CB8AC3E}">
        <p14:creationId xmlns:p14="http://schemas.microsoft.com/office/powerpoint/2010/main" val="1639594999"/>
      </p:ext>
    </p:extLst>
  </p:cSld>
  <p:clrMapOvr>
    <a:masterClrMapping/>
  </p:clrMapOvr>
  <p:transition spd="med">
    <p:dissolv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74333DF-B454-424D-A569-E9D802DB8766}"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EA1AB6F-93D1-4B29-AA96-BB568495C370}" type="slidenum">
              <a:rPr lang="en-US" altLang="zh-CN"/>
              <a:pPr>
                <a:defRPr/>
              </a:pPr>
              <a:t>‹#›</a:t>
            </a:fld>
            <a:endParaRPr lang="en-US" altLang="zh-CN"/>
          </a:p>
        </p:txBody>
      </p:sp>
    </p:spTree>
    <p:extLst>
      <p:ext uri="{BB962C8B-B14F-4D97-AF65-F5344CB8AC3E}">
        <p14:creationId xmlns:p14="http://schemas.microsoft.com/office/powerpoint/2010/main" val="2063974240"/>
      </p:ext>
    </p:extLst>
  </p:cSld>
  <p:clrMapOvr>
    <a:masterClrMapping/>
  </p:clrMapOvr>
  <p:transition spd="med">
    <p:dissolv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0044272-D36C-4B09-A9A9-7C72FE4DDF8B}" type="datetimeFigureOut">
              <a:rPr lang="en-US" altLang="zh-CN"/>
              <a:pPr>
                <a:defRPr/>
              </a:pPr>
              <a:t>3/28/2018</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51F047A-F8A7-4671-AC9E-B75CBCA4F4F9}" type="slidenum">
              <a:rPr lang="en-US" altLang="zh-CN"/>
              <a:pPr>
                <a:defRPr/>
              </a:pPr>
              <a:t>‹#›</a:t>
            </a:fld>
            <a:endParaRPr lang="en-US" altLang="zh-CN"/>
          </a:p>
        </p:txBody>
      </p:sp>
    </p:spTree>
    <p:extLst>
      <p:ext uri="{BB962C8B-B14F-4D97-AF65-F5344CB8AC3E}">
        <p14:creationId xmlns:p14="http://schemas.microsoft.com/office/powerpoint/2010/main" val="3345523667"/>
      </p:ext>
    </p:extLst>
  </p:cSld>
  <p:clrMapOvr>
    <a:masterClrMapping/>
  </p:clrMapOvr>
  <p:transition spd="med">
    <p:dissolv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p>
            <a:r>
              <a:t>标题文本</a:t>
            </a:r>
          </a:p>
        </p:txBody>
      </p:sp>
      <p:sp>
        <p:nvSpPr>
          <p:cNvPr id="56" name="Shape 56"/>
          <p:cNvSpPr>
            <a:spLocks noGrp="1"/>
          </p:cNvSpPr>
          <p:nvPr>
            <p:ph type="body" idx="1"/>
          </p:nvPr>
        </p:nvSpPr>
        <p:spPr>
          <a:xfrm>
            <a:off x="553641" y="1460004"/>
            <a:ext cx="8036719" cy="3013770"/>
          </a:xfrm>
          <a:prstGeom prst="rect">
            <a:avLst/>
          </a:prstGeom>
        </p:spPr>
        <p:txBody>
          <a:bodyPr/>
          <a:lstStyle>
            <a:lvl1pPr marL="234384" indent="-234384">
              <a:buBlip>
                <a:blip r:embed="rId2"/>
              </a:buBlip>
            </a:lvl1pPr>
            <a:lvl2pPr marL="468770" indent="-234385">
              <a:buBlip>
                <a:blip r:embed="rId2"/>
              </a:buBlip>
            </a:lvl2pPr>
            <a:lvl3pPr marL="703155" indent="-234385">
              <a:buBlip>
                <a:blip r:embed="rId2"/>
              </a:buBlip>
            </a:lvl3pPr>
            <a:lvl4pPr marL="937539" indent="-234385">
              <a:buBlip>
                <a:blip r:embed="rId2"/>
              </a:buBlip>
            </a:lvl4pPr>
            <a:lvl5pPr marL="1171924" indent="-234385">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7" name="Shape 57"/>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69743525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29" name="Shape 29"/>
          <p:cNvSpPr>
            <a:spLocks noGrp="1"/>
          </p:cNvSpPr>
          <p:nvPr>
            <p:ph type="title"/>
          </p:nvPr>
        </p:nvSpPr>
        <p:spPr>
          <a:xfrm>
            <a:off x="553641" y="1928813"/>
            <a:ext cx="8036719" cy="1285875"/>
          </a:xfrm>
          <a:prstGeom prst="rect">
            <a:avLst/>
          </a:prstGeom>
        </p:spPr>
        <p:txBody>
          <a:bodyPr/>
          <a:lstStyle/>
          <a:p>
            <a:r>
              <a:t>标题文本</a:t>
            </a:r>
          </a:p>
        </p:txBody>
      </p:sp>
      <p:sp>
        <p:nvSpPr>
          <p:cNvPr id="30" name="Shape 30"/>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55941172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Default">
    <p:bg>
      <p:bgPr>
        <a:solidFill>
          <a:srgbClr val="FFFFFF"/>
        </a:solidFill>
        <a:effectLst/>
      </p:bgPr>
    </p:bg>
    <p:spTree>
      <p:nvGrpSpPr>
        <p:cNvPr id="1" name=""/>
        <p:cNvGrpSpPr/>
        <p:nvPr/>
      </p:nvGrpSpPr>
      <p:grpSpPr>
        <a:xfrm>
          <a:off x="0" y="0"/>
          <a:ext cx="0" cy="0"/>
          <a:chOff x="0" y="0"/>
          <a:chExt cx="0" cy="0"/>
        </a:xfrm>
      </p:grpSpPr>
      <p:sp>
        <p:nvSpPr>
          <p:cNvPr id="123" name="Shape 123"/>
          <p:cNvSpPr>
            <a:spLocks noGrp="1"/>
          </p:cNvSpPr>
          <p:nvPr>
            <p:ph type="sldNum" sz="quarter" idx="2"/>
          </p:nvPr>
        </p:nvSpPr>
        <p:spPr>
          <a:xfrm>
            <a:off x="8671290" y="4809709"/>
            <a:ext cx="275860" cy="215920"/>
          </a:xfrm>
          <a:prstGeom prst="rect">
            <a:avLst/>
          </a:prstGeom>
        </p:spPr>
        <p:txBody>
          <a:bodyPr lIns="65023" tIns="65023" rIns="65023" bIns="65023" anchor="b"/>
          <a:lstStyle>
            <a:lvl1pPr defTabSz="685743">
              <a:defRPr sz="949" b="0">
                <a:solidFill>
                  <a:srgbClr val="000000"/>
                </a:solidFill>
                <a:latin typeface="Tahoma"/>
                <a:ea typeface="Tahoma"/>
                <a:cs typeface="Tahoma"/>
                <a:sym typeface="Tahoma"/>
              </a:defRPr>
            </a:lvl1pPr>
          </a:lstStyle>
          <a:p>
            <a:pPr>
              <a:defRPr>
                <a:effectLst/>
              </a:defRPr>
            </a:pPr>
            <a:fld id="{86CB4B4D-7CA3-9044-876B-883B54F8677D}" type="slidenum">
              <a:t>‹#›</a:t>
            </a:fld>
            <a:endParaRPr/>
          </a:p>
        </p:txBody>
      </p:sp>
    </p:spTree>
    <p:extLst>
      <p:ext uri="{BB962C8B-B14F-4D97-AF65-F5344CB8AC3E}">
        <p14:creationId xmlns:p14="http://schemas.microsoft.com/office/powerpoint/2010/main" val="226558259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961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227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noAutofit/>
          </a:bodyPr>
          <a:lstStyle>
            <a:lvl1pPr algn="ctr">
              <a:defRPr lang="zh-CN" altLang="en-US" sz="6600" kern="1200" dirty="0">
                <a:solidFill>
                  <a:srgbClr val="870065"/>
                </a:solidFill>
                <a:latin typeface="+mn-ea"/>
                <a:ea typeface="+mn-ea"/>
                <a:cs typeface="+mn-cs"/>
              </a:defRPr>
            </a:lvl1pPr>
          </a:lstStyle>
          <a:p>
            <a:r>
              <a:rPr lang="zh-CN" altLang="en-US" dirty="0"/>
              <a:t>单击此处编辑母版标题样式</a:t>
            </a:r>
          </a:p>
        </p:txBody>
      </p:sp>
      <p:sp>
        <p:nvSpPr>
          <p:cNvPr id="3" name="副标题 2"/>
          <p:cNvSpPr>
            <a:spLocks noGrp="1"/>
          </p:cNvSpPr>
          <p:nvPr>
            <p:ph type="subTitle" idx="1"/>
          </p:nvPr>
        </p:nvSpPr>
        <p:spPr>
          <a:xfrm>
            <a:off x="623888" y="2701925"/>
            <a:ext cx="7886700" cy="618587"/>
          </a:xfrm>
        </p:spPr>
        <p:txBody>
          <a:bodyPr>
            <a:noAutofit/>
          </a:bodyPr>
          <a:lstStyle>
            <a:lvl1pPr marL="0" indent="0" algn="ctr">
              <a:buNone/>
              <a:defRPr lang="zh-CN" altLang="en-US" sz="4400" b="1" kern="1200" dirty="0">
                <a:solidFill>
                  <a:schemeClr val="tx1">
                    <a:lumMod val="85000"/>
                    <a:lumOff val="15000"/>
                  </a:schemeClr>
                </a:solidFill>
                <a:latin typeface="+mn-ea"/>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p:txBody>
          <a:bodyPr/>
          <a:lstStyle>
            <a:lvl1pPr>
              <a:defRPr>
                <a:latin typeface="+mn-ea"/>
                <a:ea typeface="+mn-ea"/>
              </a:defRPr>
            </a:lvl1pPr>
          </a:lstStyle>
          <a:p>
            <a:fld id="{4937FD73-6D35-4A50-9C29-97E3FB137027}" type="datetimeFigureOut">
              <a:rPr lang="zh-CN" altLang="en-US" smtClean="0"/>
              <a:pPr/>
              <a:t>2018/3/28</a:t>
            </a:fld>
            <a:endParaRPr lang="zh-CN" altLang="en-US"/>
          </a:p>
        </p:txBody>
      </p:sp>
      <p:sp>
        <p:nvSpPr>
          <p:cNvPr id="5" name="页脚占位符 4"/>
          <p:cNvSpPr>
            <a:spLocks noGrp="1"/>
          </p:cNvSpPr>
          <p:nvPr>
            <p:ph type="ftr" sz="quarter" idx="11"/>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ea typeface="+mn-ea"/>
              </a:defRPr>
            </a:lvl1pPr>
          </a:lstStyle>
          <a:p>
            <a:fld id="{DF31FC2B-4FCA-4A23-AB4B-415CD5791203}" type="slidenum">
              <a:rPr lang="zh-CN" altLang="en-US" smtClean="0"/>
              <a:pPr/>
              <a:t>‹#›</a:t>
            </a:fld>
            <a:endParaRPr lang="zh-CN" altLang="en-US"/>
          </a:p>
        </p:txBody>
      </p:sp>
      <p:cxnSp>
        <p:nvCxnSpPr>
          <p:cNvPr id="10" name="原创设计师QQ598969553        _5"/>
          <p:cNvCxnSpPr/>
          <p:nvPr userDrawn="1"/>
        </p:nvCxnSpPr>
        <p:spPr>
          <a:xfrm>
            <a:off x="2131412" y="2631803"/>
            <a:ext cx="489654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原创设计师QQ598969553        _6"/>
          <p:cNvCxnSpPr/>
          <p:nvPr userDrawn="1"/>
        </p:nvCxnSpPr>
        <p:spPr>
          <a:xfrm>
            <a:off x="2131412" y="3633650"/>
            <a:ext cx="489654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idx="13"/>
          </p:nvPr>
        </p:nvSpPr>
        <p:spPr>
          <a:xfrm>
            <a:off x="623888" y="3320512"/>
            <a:ext cx="7886700" cy="313138"/>
          </a:xfrm>
        </p:spPr>
        <p:txBody>
          <a:bodyPr>
            <a:normAutofit/>
          </a:bodyPr>
          <a:lstStyle>
            <a:lvl1pPr marL="0" indent="0" algn="ctr">
              <a:buNone/>
              <a:defRPr lang="zh-CN" altLang="en-US" sz="1400" kern="1200" dirty="0" smtClean="0">
                <a:solidFill>
                  <a:srgbClr val="870065"/>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14" name="文本占位符 2"/>
          <p:cNvSpPr>
            <a:spLocks noGrp="1"/>
          </p:cNvSpPr>
          <p:nvPr>
            <p:ph type="body" idx="14"/>
          </p:nvPr>
        </p:nvSpPr>
        <p:spPr>
          <a:xfrm>
            <a:off x="1489504" y="3765416"/>
            <a:ext cx="6180360" cy="390510"/>
          </a:xfrm>
        </p:spPr>
        <p:txBody>
          <a:bodyPr>
            <a:noAutofit/>
          </a:bodyPr>
          <a:lstStyle>
            <a:lvl1pPr marL="0" indent="0" algn="ctr">
              <a:buNone/>
              <a:defRPr lang="zh-CN" altLang="en-US" sz="2400" kern="1200" dirty="0" smtClean="0">
                <a:solidFill>
                  <a:schemeClr val="tx1"/>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Tree>
    <p:extLst>
      <p:ext uri="{BB962C8B-B14F-4D97-AF65-F5344CB8AC3E}">
        <p14:creationId xmlns:p14="http://schemas.microsoft.com/office/powerpoint/2010/main" val="272472988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24376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642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矩形 5"/>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79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1556" t="24149" r="22311" b="29421"/>
          <a:stretch/>
        </p:blipFill>
        <p:spPr>
          <a:xfrm>
            <a:off x="8553600" y="102150"/>
            <a:ext cx="468423" cy="468423"/>
          </a:xfrm>
          <a:prstGeom prst="rect">
            <a:avLst/>
          </a:prstGeom>
        </p:spPr>
      </p:pic>
    </p:spTree>
    <p:extLst>
      <p:ext uri="{BB962C8B-B14F-4D97-AF65-F5344CB8AC3E}">
        <p14:creationId xmlns:p14="http://schemas.microsoft.com/office/powerpoint/2010/main" val="42298319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3948592" y="1851670"/>
            <a:ext cx="4943888" cy="577693"/>
          </a:xfrm>
        </p:spPr>
        <p:txBody>
          <a:bodyPr anchor="b">
            <a:normAutofit/>
          </a:bodyPr>
          <a:lstStyle>
            <a:lvl1pPr algn="l">
              <a:defRPr lang="zh-CN" altLang="en-US" sz="2800" b="1" kern="1200" dirty="0">
                <a:solidFill>
                  <a:srgbClr val="080808"/>
                </a:solidFill>
                <a:latin typeface="+mn-ea"/>
                <a:ea typeface="+mn-ea"/>
                <a:cs typeface="+mn-cs"/>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atin typeface="+mn-ea"/>
                <a:ea typeface="+mn-ea"/>
              </a:defRPr>
            </a:lvl1pPr>
          </a:lstStyle>
          <a:p>
            <a:fld id="{4937FD73-6D35-4A50-9C29-97E3FB137027}" type="datetimeFigureOut">
              <a:rPr lang="zh-CN" altLang="en-US" smtClean="0"/>
              <a:pPr/>
              <a:t>2018/3/28</a:t>
            </a:fld>
            <a:endParaRPr lang="zh-CN" altLang="en-US"/>
          </a:p>
        </p:txBody>
      </p:sp>
      <p:sp>
        <p:nvSpPr>
          <p:cNvPr id="5" name="页脚占位符 4"/>
          <p:cNvSpPr>
            <a:spLocks noGrp="1"/>
          </p:cNvSpPr>
          <p:nvPr>
            <p:ph type="ftr" sz="quarter" idx="11"/>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ea typeface="+mn-ea"/>
              </a:defRPr>
            </a:lvl1pPr>
          </a:lstStyle>
          <a:p>
            <a:fld id="{DF31FC2B-4FCA-4A23-AB4B-415CD5791203}" type="slidenum">
              <a:rPr lang="zh-CN" altLang="en-US" smtClean="0"/>
              <a:pPr/>
              <a:t>‹#›</a:t>
            </a:fld>
            <a:endParaRPr lang="zh-CN" altLang="en-US"/>
          </a:p>
        </p:txBody>
      </p:sp>
      <p:cxnSp>
        <p:nvCxnSpPr>
          <p:cNvPr id="8" name="原创设计师QQ598969553        _2"/>
          <p:cNvCxnSpPr/>
          <p:nvPr userDrawn="1"/>
        </p:nvCxnSpPr>
        <p:spPr>
          <a:xfrm flipV="1">
            <a:off x="3635896" y="1635646"/>
            <a:ext cx="0" cy="1924424"/>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123728" y="1707656"/>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n-ea"/>
                <a:ea typeface="+mn-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mn-ea"/>
                <a:ea typeface="+mn-ea"/>
              </a:endParaRPr>
            </a:p>
          </p:txBody>
        </p:sp>
      </p:grpSp>
      <p:sp>
        <p:nvSpPr>
          <p:cNvPr id="3" name="文本占位符 2"/>
          <p:cNvSpPr>
            <a:spLocks noGrp="1"/>
          </p:cNvSpPr>
          <p:nvPr>
            <p:ph type="body" idx="1" hasCustomPrompt="1"/>
          </p:nvPr>
        </p:nvSpPr>
        <p:spPr>
          <a:xfrm>
            <a:off x="2190556" y="1913126"/>
            <a:ext cx="1067792" cy="786234"/>
          </a:xfrm>
        </p:spPr>
        <p:txBody>
          <a:bodyPr>
            <a:normAutofit/>
          </a:bodyPr>
          <a:lstStyle>
            <a:lvl1pPr marL="0" indent="0" algn="ctr">
              <a:buNone/>
              <a:defRPr lang="zh-CN" altLang="en-US" sz="5000" b="1" kern="1200" dirty="0" smtClean="0">
                <a:solidFill>
                  <a:srgbClr val="870065"/>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01</a:t>
            </a:r>
            <a:endParaRPr lang="zh-CN" altLang="en-US" dirty="0"/>
          </a:p>
        </p:txBody>
      </p:sp>
      <p:sp>
        <p:nvSpPr>
          <p:cNvPr id="21" name="文本占位符 2"/>
          <p:cNvSpPr>
            <a:spLocks noGrp="1"/>
          </p:cNvSpPr>
          <p:nvPr>
            <p:ph type="body" idx="13"/>
          </p:nvPr>
        </p:nvSpPr>
        <p:spPr>
          <a:xfrm>
            <a:off x="755576" y="3134845"/>
            <a:ext cx="2565327" cy="425225"/>
          </a:xfrm>
        </p:spPr>
        <p:txBody>
          <a:bodyPr>
            <a:noAutofit/>
          </a:bodyPr>
          <a:lstStyle>
            <a:lvl1pPr marL="0" indent="0" algn="r">
              <a:buNone/>
              <a:defRPr lang="zh-CN" altLang="en-US" sz="1600" kern="1200" dirty="0" smtClean="0">
                <a:solidFill>
                  <a:srgbClr val="080808"/>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22" name="文本占位符 2"/>
          <p:cNvSpPr>
            <a:spLocks noGrp="1"/>
          </p:cNvSpPr>
          <p:nvPr>
            <p:ph type="body" idx="14"/>
          </p:nvPr>
        </p:nvSpPr>
        <p:spPr>
          <a:xfrm>
            <a:off x="3948591" y="3134845"/>
            <a:ext cx="1343489" cy="425225"/>
          </a:xfrm>
        </p:spPr>
        <p:txBody>
          <a:bodyPr>
            <a:normAutofit/>
          </a:bodyPr>
          <a:lstStyle>
            <a:lvl1pPr marL="0" indent="0" algn="l">
              <a:buNone/>
              <a:defRPr lang="zh-CN" altLang="en-US" sz="1600" kern="1200" dirty="0" smtClean="0">
                <a:solidFill>
                  <a:schemeClr val="tx1">
                    <a:lumMod val="65000"/>
                    <a:lumOff val="35000"/>
                  </a:schemeClr>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26" name="文本占位符 2"/>
          <p:cNvSpPr>
            <a:spLocks noGrp="1"/>
          </p:cNvSpPr>
          <p:nvPr>
            <p:ph type="body" idx="15"/>
          </p:nvPr>
        </p:nvSpPr>
        <p:spPr>
          <a:xfrm>
            <a:off x="3948591" y="2429363"/>
            <a:ext cx="4943889" cy="705482"/>
          </a:xfrm>
        </p:spPr>
        <p:txBody>
          <a:bodyPr>
            <a:noAutofit/>
          </a:bodyPr>
          <a:lstStyle>
            <a:lvl1pPr marL="0" indent="0" algn="l">
              <a:buNone/>
              <a:defRPr lang="zh-CN" altLang="en-US" sz="4000" b="1" kern="1200" dirty="0" smtClean="0">
                <a:solidFill>
                  <a:srgbClr val="870065"/>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Tree>
    <p:extLst>
      <p:ext uri="{BB962C8B-B14F-4D97-AF65-F5344CB8AC3E}">
        <p14:creationId xmlns:p14="http://schemas.microsoft.com/office/powerpoint/2010/main" val="7405718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noAutofit/>
          </a:bodyPr>
          <a:lstStyle>
            <a:lvl1pPr algn="ctr">
              <a:defRPr lang="zh-CN" altLang="en-US" sz="6600" kern="1200" dirty="0">
                <a:solidFill>
                  <a:srgbClr val="870065"/>
                </a:solidFill>
                <a:latin typeface="+mn-ea"/>
                <a:ea typeface="+mn-ea"/>
                <a:cs typeface="+mn-cs"/>
              </a:defRPr>
            </a:lvl1pPr>
          </a:lstStyle>
          <a:p>
            <a:r>
              <a:rPr lang="zh-CN" altLang="en-US" dirty="0"/>
              <a:t>单击此处编辑母版标题样式</a:t>
            </a:r>
          </a:p>
        </p:txBody>
      </p:sp>
      <p:sp>
        <p:nvSpPr>
          <p:cNvPr id="3" name="副标题 2"/>
          <p:cNvSpPr>
            <a:spLocks noGrp="1"/>
          </p:cNvSpPr>
          <p:nvPr>
            <p:ph type="subTitle" idx="1"/>
          </p:nvPr>
        </p:nvSpPr>
        <p:spPr>
          <a:xfrm>
            <a:off x="623888" y="2701925"/>
            <a:ext cx="7886700" cy="618587"/>
          </a:xfrm>
        </p:spPr>
        <p:txBody>
          <a:bodyPr>
            <a:noAutofit/>
          </a:bodyPr>
          <a:lstStyle>
            <a:lvl1pPr marL="0" indent="0" algn="ctr">
              <a:buNone/>
              <a:defRPr lang="zh-CN" altLang="en-US" sz="4400" b="1" kern="1200" dirty="0">
                <a:solidFill>
                  <a:schemeClr val="tx1">
                    <a:lumMod val="85000"/>
                    <a:lumOff val="15000"/>
                  </a:schemeClr>
                </a:solidFill>
                <a:latin typeface="+mn-ea"/>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p:txBody>
          <a:bodyPr/>
          <a:lstStyle>
            <a:lvl1pPr>
              <a:defRPr>
                <a:latin typeface="+mn-ea"/>
                <a:ea typeface="+mn-ea"/>
              </a:defRPr>
            </a:lvl1pPr>
          </a:lstStyle>
          <a:p>
            <a:fld id="{4937FD73-6D35-4A50-9C29-97E3FB137027}" type="datetimeFigureOut">
              <a:rPr lang="zh-CN" altLang="en-US" smtClean="0"/>
              <a:pPr/>
              <a:t>2018/3/28</a:t>
            </a:fld>
            <a:endParaRPr lang="zh-CN" altLang="en-US"/>
          </a:p>
        </p:txBody>
      </p:sp>
      <p:sp>
        <p:nvSpPr>
          <p:cNvPr id="5" name="页脚占位符 4"/>
          <p:cNvSpPr>
            <a:spLocks noGrp="1"/>
          </p:cNvSpPr>
          <p:nvPr>
            <p:ph type="ftr" sz="quarter" idx="11"/>
          </p:nvPr>
        </p:nvSpPr>
        <p:spPr/>
        <p:txBody>
          <a:bodyPr/>
          <a:lstStyle>
            <a:lvl1pPr>
              <a:defRPr>
                <a:latin typeface="+mn-ea"/>
                <a:ea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ea typeface="+mn-ea"/>
              </a:defRPr>
            </a:lvl1pPr>
          </a:lstStyle>
          <a:p>
            <a:fld id="{DF31FC2B-4FCA-4A23-AB4B-415CD5791203}" type="slidenum">
              <a:rPr lang="zh-CN" altLang="en-US" smtClean="0"/>
              <a:pPr/>
              <a:t>‹#›</a:t>
            </a:fld>
            <a:endParaRPr lang="zh-CN" altLang="en-US"/>
          </a:p>
        </p:txBody>
      </p:sp>
      <p:cxnSp>
        <p:nvCxnSpPr>
          <p:cNvPr id="10" name="原创设计师QQ598969553        _5"/>
          <p:cNvCxnSpPr/>
          <p:nvPr userDrawn="1"/>
        </p:nvCxnSpPr>
        <p:spPr>
          <a:xfrm>
            <a:off x="2131412" y="2631803"/>
            <a:ext cx="489654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原创设计师QQ598969553        _6"/>
          <p:cNvCxnSpPr/>
          <p:nvPr userDrawn="1"/>
        </p:nvCxnSpPr>
        <p:spPr>
          <a:xfrm>
            <a:off x="2131412" y="3633650"/>
            <a:ext cx="489654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文本占位符 2"/>
          <p:cNvSpPr>
            <a:spLocks noGrp="1"/>
          </p:cNvSpPr>
          <p:nvPr>
            <p:ph type="body" idx="13"/>
          </p:nvPr>
        </p:nvSpPr>
        <p:spPr>
          <a:xfrm>
            <a:off x="623888" y="3320512"/>
            <a:ext cx="7886700" cy="313138"/>
          </a:xfrm>
        </p:spPr>
        <p:txBody>
          <a:bodyPr>
            <a:normAutofit/>
          </a:bodyPr>
          <a:lstStyle>
            <a:lvl1pPr marL="0" indent="0" algn="ctr">
              <a:buNone/>
              <a:defRPr lang="zh-CN" altLang="en-US" sz="1400" kern="1200" dirty="0" smtClean="0">
                <a:solidFill>
                  <a:srgbClr val="870065"/>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14" name="文本占位符 2"/>
          <p:cNvSpPr>
            <a:spLocks noGrp="1"/>
          </p:cNvSpPr>
          <p:nvPr>
            <p:ph type="body" idx="14"/>
          </p:nvPr>
        </p:nvSpPr>
        <p:spPr>
          <a:xfrm>
            <a:off x="1489504" y="3765416"/>
            <a:ext cx="6180360" cy="390510"/>
          </a:xfrm>
        </p:spPr>
        <p:txBody>
          <a:bodyPr>
            <a:noAutofit/>
          </a:bodyPr>
          <a:lstStyle>
            <a:lvl1pPr marL="0" indent="0" algn="ctr">
              <a:buNone/>
              <a:defRPr lang="zh-CN" altLang="en-US" sz="2400" kern="1200" dirty="0" smtClean="0">
                <a:solidFill>
                  <a:schemeClr val="tx1"/>
                </a:solidFill>
                <a:latin typeface="+mn-ea"/>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Tree>
    <p:extLst>
      <p:ext uri="{BB962C8B-B14F-4D97-AF65-F5344CB8AC3E}">
        <p14:creationId xmlns:p14="http://schemas.microsoft.com/office/powerpoint/2010/main" val="4028705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1FC2B-4FCA-4A23-AB4B-415CD5791203}" type="slidenum">
              <a:rPr lang="zh-CN" altLang="en-US" smtClean="0"/>
              <a:t>‹#›</a:t>
            </a:fld>
            <a:endParaRPr lang="zh-CN" altLang="en-US"/>
          </a:p>
        </p:txBody>
      </p:sp>
      <p:cxnSp>
        <p:nvCxnSpPr>
          <p:cNvPr id="7" name="原创设计师QQ598969553        _2"/>
          <p:cNvCxnSpPr/>
          <p:nvPr userDrawn="1"/>
        </p:nvCxnSpPr>
        <p:spPr>
          <a:xfrm>
            <a:off x="1403648" y="843558"/>
            <a:ext cx="6480720" cy="0"/>
          </a:xfrm>
          <a:prstGeom prst="line">
            <a:avLst/>
          </a:prstGeom>
          <a:ln w="9525">
            <a:solidFill>
              <a:srgbClr val="870065"/>
            </a:solidFill>
            <a:prstDash val="soli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0359" t="24150" r="23787" b="29651"/>
          <a:stretch/>
        </p:blipFill>
        <p:spPr>
          <a:xfrm>
            <a:off x="628650" y="191105"/>
            <a:ext cx="720080" cy="720080"/>
          </a:xfrm>
          <a:prstGeom prst="rect">
            <a:avLst/>
          </a:prstGeom>
        </p:spPr>
      </p:pic>
    </p:spTree>
    <p:extLst>
      <p:ext uri="{BB962C8B-B14F-4D97-AF65-F5344CB8AC3E}">
        <p14:creationId xmlns:p14="http://schemas.microsoft.com/office/powerpoint/2010/main" val="2021079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rgbClr val="870065"/>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937FD73-6D35-4A50-9C29-97E3FB137027}" type="datetimeFigureOut">
              <a:rPr lang="zh-CN" altLang="en-US" smtClean="0"/>
              <a:t>2018/3/28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31FC2B-4FCA-4A23-AB4B-415CD5791203}" type="slidenum">
              <a:rPr lang="zh-CN" altLang="en-US" smtClean="0"/>
              <a:t>‹#›</a:t>
            </a:fld>
            <a:endParaRPr lang="zh-CN" altLang="en-US"/>
          </a:p>
        </p:txBody>
      </p:sp>
    </p:spTree>
    <p:extLst>
      <p:ext uri="{BB962C8B-B14F-4D97-AF65-F5344CB8AC3E}">
        <p14:creationId xmlns:p14="http://schemas.microsoft.com/office/powerpoint/2010/main" val="4400843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1.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4.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4.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brightnessContrast bright="-3000" contras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72" r:id="rId4"/>
    <p:sldLayoutId id="2147483673" r:id="rId5"/>
    <p:sldLayoutId id="2147483674" r:id="rId6"/>
  </p:sldLayoutIdLst>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5" cstate="screen">
            <a:extLst>
              <a:ext uri="{BEBA8EAE-BF5A-486C-A8C5-ECC9F3942E4B}">
                <a14:imgProps xmlns:a14="http://schemas.microsoft.com/office/drawing/2010/main">
                  <a14:imgLayer r:embed="rId16">
                    <a14:imgEffect>
                      <a14:brightnessContrast bright="-3000" contras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标题占位符 1"/>
          <p:cNvSpPr>
            <a:spLocks noGrp="1"/>
          </p:cNvSpPr>
          <p:nvPr>
            <p:ph type="title"/>
          </p:nvPr>
        </p:nvSpPr>
        <p:spPr>
          <a:xfrm>
            <a:off x="628650" y="274639"/>
            <a:ext cx="7886700" cy="56892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118198"/>
            <a:ext cx="7886700" cy="3514127"/>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latin typeface="+mn-ea"/>
                <a:ea typeface="+mn-ea"/>
              </a:defRPr>
            </a:lvl1pPr>
          </a:lstStyle>
          <a:p>
            <a:fld id="{4937FD73-6D35-4A50-9C29-97E3FB137027}" type="datetimeFigureOut">
              <a:rPr lang="zh-CN" altLang="en-US" smtClean="0"/>
              <a:pPr/>
              <a:t>2018/3/28</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latin typeface="+mn-ea"/>
                <a:ea typeface="+mn-ea"/>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latin typeface="+mn-ea"/>
                <a:ea typeface="+mn-ea"/>
              </a:defRPr>
            </a:lvl1pPr>
          </a:lstStyle>
          <a:p>
            <a:fld id="{DF31FC2B-4FCA-4A23-AB4B-415CD5791203}" type="slidenum">
              <a:rPr lang="zh-CN" altLang="en-US" smtClean="0"/>
              <a:pPr/>
              <a:t>‹#›</a:t>
            </a:fld>
            <a:endParaRPr lang="zh-CN" altLang="en-US"/>
          </a:p>
        </p:txBody>
      </p:sp>
    </p:spTree>
    <p:extLst>
      <p:ext uri="{BB962C8B-B14F-4D97-AF65-F5344CB8AC3E}">
        <p14:creationId xmlns:p14="http://schemas.microsoft.com/office/powerpoint/2010/main" val="327639623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7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5" r:id="rId13"/>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000" b="1" kern="1200">
          <a:solidFill>
            <a:schemeClr val="tx1"/>
          </a:solidFill>
          <a:latin typeface="+mn-ea"/>
          <a:ea typeface="+mn-ea"/>
          <a:cs typeface="+mj-cs"/>
        </a:defRPr>
      </a:lvl1pPr>
    </p:titleStyle>
    <p:body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smtClean="0">
                <a:solidFill>
                  <a:srgbClr val="898989"/>
                </a:solidFill>
                <a:latin typeface="+mj-ea"/>
                <a:ea typeface="+mj-ea"/>
              </a:defRPr>
            </a:lvl1pPr>
          </a:lstStyle>
          <a:p>
            <a:pPr>
              <a:defRPr/>
            </a:pPr>
            <a:fld id="{CF997F41-6AE7-479C-82EC-1F010686A197}" type="datetimeFigureOut">
              <a:rPr lang="en-US" altLang="zh-CN" smtClean="0"/>
              <a:pPr>
                <a:defRPr/>
              </a:pPr>
              <a:t>3/28/2018</a:t>
            </a:fld>
            <a:endParaRPr lang="en-US" altLang="zh-CN"/>
          </a:p>
        </p:txBody>
      </p:sp>
      <p:sp>
        <p:nvSpPr>
          <p:cNvPr id="5" name="Footer Placeholder 4"/>
          <p:cNvSpPr>
            <a:spLocks noGrp="1"/>
          </p:cNvSpPr>
          <p:nvPr>
            <p:ph type="ftr" sz="quarter" idx="3"/>
          </p:nvPr>
        </p:nvSpPr>
        <p:spPr>
          <a:xfrm>
            <a:off x="3124200" y="4767263"/>
            <a:ext cx="2895600" cy="274637"/>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smtClean="0">
                <a:solidFill>
                  <a:srgbClr val="898989"/>
                </a:solidFill>
                <a:latin typeface="+mj-ea"/>
                <a:ea typeface="+mj-ea"/>
              </a:defRPr>
            </a:lvl1pPr>
          </a:lstStyle>
          <a:p>
            <a:pPr>
              <a:defRPr/>
            </a:pPr>
            <a:endParaRPr lang="zh-CN" altLang="zh-CN"/>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mj-ea"/>
                <a:ea typeface="+mj-ea"/>
              </a:defRPr>
            </a:lvl1pPr>
          </a:lstStyle>
          <a:p>
            <a:pPr>
              <a:defRPr/>
            </a:pPr>
            <a:fld id="{FD0F4C77-0EA3-4CD0-976D-A6549DF3634A}" type="slidenum">
              <a:rPr lang="en-US" altLang="zh-CN" smtClean="0"/>
              <a:pPr>
                <a:defRPr/>
              </a:pPr>
              <a:t>‹#›</a:t>
            </a:fld>
            <a:endParaRPr lang="en-US" altLang="zh-CN"/>
          </a:p>
        </p:txBody>
      </p:sp>
    </p:spTree>
    <p:extLst>
      <p:ext uri="{BB962C8B-B14F-4D97-AF65-F5344CB8AC3E}">
        <p14:creationId xmlns:p14="http://schemas.microsoft.com/office/powerpoint/2010/main" val="401024149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transition spd="med">
    <p:dissolve/>
  </p:transition>
  <p:txStyles>
    <p:titleStyle>
      <a:lvl1pPr algn="ctr" rtl="0" eaLnBrk="0" fontAlgn="base" hangingPunct="0">
        <a:spcBef>
          <a:spcPct val="0"/>
        </a:spcBef>
        <a:spcAft>
          <a:spcPct val="0"/>
        </a:spcAft>
        <a:defRPr sz="4400" b="1" kern="1200">
          <a:solidFill>
            <a:schemeClr val="tx1"/>
          </a:solidFill>
          <a:latin typeface="+mj-ea"/>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lnSpc>
          <a:spcPct val="150000"/>
        </a:lnSpc>
        <a:spcBef>
          <a:spcPts val="600"/>
        </a:spcBef>
        <a:spcAft>
          <a:spcPct val="0"/>
        </a:spcAft>
        <a:buFont typeface="Arial" panose="020B0604020202020204" pitchFamily="34" charset="0"/>
        <a:buChar char="•"/>
        <a:defRPr sz="3200" kern="1200">
          <a:solidFill>
            <a:schemeClr val="tx1"/>
          </a:solidFill>
          <a:latin typeface="+mj-ea"/>
          <a:ea typeface="+mj-ea"/>
          <a:cs typeface="+mn-cs"/>
        </a:defRPr>
      </a:lvl1pPr>
      <a:lvl2pPr marL="742950" indent="-285750" algn="l" rtl="0" eaLnBrk="0" fontAlgn="base" hangingPunct="0">
        <a:lnSpc>
          <a:spcPct val="150000"/>
        </a:lnSpc>
        <a:spcBef>
          <a:spcPts val="600"/>
        </a:spcBef>
        <a:spcAft>
          <a:spcPct val="0"/>
        </a:spcAft>
        <a:buFont typeface="Arial" panose="020B0604020202020204" pitchFamily="34" charset="0"/>
        <a:buChar char="–"/>
        <a:defRPr sz="2800" kern="1200">
          <a:solidFill>
            <a:schemeClr val="tx1"/>
          </a:solidFill>
          <a:latin typeface="+mj-ea"/>
          <a:ea typeface="+mj-ea"/>
          <a:cs typeface="+mn-cs"/>
        </a:defRPr>
      </a:lvl2pPr>
      <a:lvl3pPr marL="1143000" indent="-228600" algn="l" rtl="0" eaLnBrk="0" fontAlgn="base" hangingPunct="0">
        <a:lnSpc>
          <a:spcPct val="150000"/>
        </a:lnSpc>
        <a:spcBef>
          <a:spcPts val="600"/>
        </a:spcBef>
        <a:spcAft>
          <a:spcPct val="0"/>
        </a:spcAft>
        <a:buFont typeface="Arial" panose="020B0604020202020204" pitchFamily="34" charset="0"/>
        <a:buChar char="•"/>
        <a:defRPr sz="2400" kern="1200">
          <a:solidFill>
            <a:schemeClr val="tx1"/>
          </a:solidFill>
          <a:latin typeface="+mj-ea"/>
          <a:ea typeface="+mj-ea"/>
          <a:cs typeface="+mn-cs"/>
        </a:defRPr>
      </a:lvl3pPr>
      <a:lvl4pPr marL="1600200" indent="-228600" algn="l" rtl="0" eaLnBrk="0" fontAlgn="base" hangingPunct="0">
        <a:lnSpc>
          <a:spcPct val="150000"/>
        </a:lnSpc>
        <a:spcBef>
          <a:spcPts val="600"/>
        </a:spcBef>
        <a:spcAft>
          <a:spcPct val="0"/>
        </a:spcAft>
        <a:buFont typeface="Arial" panose="020B0604020202020204" pitchFamily="34" charset="0"/>
        <a:buChar char="–"/>
        <a:defRPr sz="2000" kern="1200">
          <a:solidFill>
            <a:schemeClr val="tx1"/>
          </a:solidFill>
          <a:latin typeface="+mj-ea"/>
          <a:ea typeface="+mj-ea"/>
          <a:cs typeface="+mn-cs"/>
        </a:defRPr>
      </a:lvl4pPr>
      <a:lvl5pPr marL="2057400" indent="-228600" algn="l" rtl="0" eaLnBrk="0" fontAlgn="base" hangingPunct="0">
        <a:lnSpc>
          <a:spcPct val="150000"/>
        </a:lnSpc>
        <a:spcBef>
          <a:spcPts val="600"/>
        </a:spcBef>
        <a:spcAft>
          <a:spcPct val="0"/>
        </a:spcAft>
        <a:buFont typeface="Arial" panose="020B0604020202020204" pitchFamily="34" charset="0"/>
        <a:buChar char="»"/>
        <a:defRPr sz="2000" kern="1200">
          <a:solidFill>
            <a:schemeClr val="tx1"/>
          </a:solidFill>
          <a:latin typeface="+mj-ea"/>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F719B7-03B7-4ECD-B3FB-053BF3D1905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7D62EF0-7A6C-465E-92CB-4E14D869816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68D57F-DDC0-4C74-8046-B0C6806E2A4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06BF95F-4A24-4F0E-A139-BCD33DAA6228}" type="datetimeFigureOut">
              <a:rPr lang="zh-CN" altLang="en-US" smtClean="0"/>
              <a:t>2018/3/28</a:t>
            </a:fld>
            <a:endParaRPr lang="zh-CN" altLang="en-US"/>
          </a:p>
        </p:txBody>
      </p:sp>
      <p:sp>
        <p:nvSpPr>
          <p:cNvPr id="5" name="页脚占位符 4">
            <a:extLst>
              <a:ext uri="{FF2B5EF4-FFF2-40B4-BE49-F238E27FC236}">
                <a16:creationId xmlns:a16="http://schemas.microsoft.com/office/drawing/2014/main" id="{A4DB9746-36CA-44C6-9243-09406BDF431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6ACCA1A-CC45-405B-88A5-8AA2209A1A8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E0847F-A104-4F72-8FD6-15E2C37B760E}" type="slidenum">
              <a:rPr lang="zh-CN" altLang="en-US" smtClean="0"/>
              <a:t>‹#›</a:t>
            </a:fld>
            <a:endParaRPr lang="zh-CN" altLang="en-US"/>
          </a:p>
        </p:txBody>
      </p:sp>
    </p:spTree>
    <p:extLst>
      <p:ext uri="{BB962C8B-B14F-4D97-AF65-F5344CB8AC3E}">
        <p14:creationId xmlns:p14="http://schemas.microsoft.com/office/powerpoint/2010/main" val="209299441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19">
          <p15:clr>
            <a:srgbClr val="F26B43"/>
          </p15:clr>
        </p15:guide>
        <p15:guide id="3" pos="70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24.xml"/><Relationship Id="rId16" Type="http://schemas.openxmlformats.org/officeDocument/2006/relationships/diagramColors" Target="../diagrams/colors3.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25.xml"/><Relationship Id="rId16" Type="http://schemas.openxmlformats.org/officeDocument/2006/relationships/diagramColors" Target="../diagrams/colors9.xml"/><Relationship Id="rId1" Type="http://schemas.openxmlformats.org/officeDocument/2006/relationships/slideLayout" Target="../slideLayouts/slideLayout8.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8.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hyperlink" Target="mailto:tujun@nankai.edu.c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好看</a:t>
            </a:r>
            <a:r>
              <a:rPr lang="en-US" altLang="zh-CN" dirty="0"/>
              <a:t>·</a:t>
            </a:r>
            <a:r>
              <a:rPr lang="zh-CN" altLang="en-US" dirty="0"/>
              <a:t>好用</a:t>
            </a:r>
            <a:r>
              <a:rPr lang="en-US" altLang="zh-CN" dirty="0"/>
              <a:t>·</a:t>
            </a:r>
            <a:r>
              <a:rPr lang="zh-CN" altLang="en-US" dirty="0"/>
              <a:t>好简单</a:t>
            </a:r>
          </a:p>
        </p:txBody>
      </p:sp>
      <p:sp>
        <p:nvSpPr>
          <p:cNvPr id="5" name="副标题 4"/>
          <p:cNvSpPr>
            <a:spLocks noGrp="1"/>
          </p:cNvSpPr>
          <p:nvPr>
            <p:ph type="subTitle" idx="1"/>
          </p:nvPr>
        </p:nvSpPr>
        <p:spPr>
          <a:xfrm>
            <a:off x="623888" y="2776164"/>
            <a:ext cx="7886700" cy="676114"/>
          </a:xfrm>
        </p:spPr>
        <p:txBody>
          <a:bodyPr/>
          <a:lstStyle/>
          <a:p>
            <a:r>
              <a:rPr lang="en-US" altLang="zh-CN" dirty="0"/>
              <a:t>PPT</a:t>
            </a:r>
            <a:r>
              <a:rPr lang="zh-CN" altLang="en-US" dirty="0"/>
              <a:t>课件制作与使用</a:t>
            </a:r>
          </a:p>
        </p:txBody>
      </p:sp>
      <p:sp>
        <p:nvSpPr>
          <p:cNvPr id="6" name="文本占位符 5"/>
          <p:cNvSpPr>
            <a:spLocks noGrp="1"/>
          </p:cNvSpPr>
          <p:nvPr>
            <p:ph type="body" idx="13"/>
          </p:nvPr>
        </p:nvSpPr>
        <p:spPr>
          <a:xfrm>
            <a:off x="628650" y="4155926"/>
            <a:ext cx="7886700" cy="313138"/>
          </a:xfrm>
        </p:spPr>
        <p:txBody>
          <a:bodyPr/>
          <a:lstStyle/>
          <a:p>
            <a:r>
              <a:rPr lang="zh-CN" altLang="en-US" dirty="0"/>
              <a:t>文学国家级实验教学示范中心</a:t>
            </a:r>
          </a:p>
        </p:txBody>
      </p:sp>
      <p:sp>
        <p:nvSpPr>
          <p:cNvPr id="7" name="文本占位符 6"/>
          <p:cNvSpPr>
            <a:spLocks noGrp="1"/>
          </p:cNvSpPr>
          <p:nvPr>
            <p:ph type="body" idx="14"/>
          </p:nvPr>
        </p:nvSpPr>
        <p:spPr/>
        <p:txBody>
          <a:bodyPr/>
          <a:lstStyle/>
          <a:p>
            <a:r>
              <a:rPr lang="zh-CN" altLang="en-US" dirty="0"/>
              <a:t>涂 俊 </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21556" t="24149" r="22311" b="29421"/>
          <a:stretch/>
        </p:blipFill>
        <p:spPr>
          <a:xfrm>
            <a:off x="3904876" y="137727"/>
            <a:ext cx="1334247" cy="1334247"/>
          </a:xfrm>
          <a:prstGeom prst="rect">
            <a:avLst/>
          </a:prstGeom>
        </p:spPr>
      </p:pic>
    </p:spTree>
    <p:extLst>
      <p:ext uri="{BB962C8B-B14F-4D97-AF65-F5344CB8AC3E}">
        <p14:creationId xmlns:p14="http://schemas.microsoft.com/office/powerpoint/2010/main" val="4180284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088999" y="1765300"/>
            <a:ext cx="5241145" cy="3113114"/>
          </a:xfrm>
          <a:prstGeom prst="rect">
            <a:avLst/>
          </a:prstGeom>
        </p:spPr>
      </p:pic>
      <p:pic>
        <p:nvPicPr>
          <p:cNvPr id="2" name="图片 1"/>
          <p:cNvPicPr>
            <a:picLocks noChangeAspect="1"/>
          </p:cNvPicPr>
          <p:nvPr/>
        </p:nvPicPr>
        <p:blipFill>
          <a:blip r:embed="rId4"/>
          <a:stretch>
            <a:fillRect/>
          </a:stretch>
        </p:blipFill>
        <p:spPr>
          <a:xfrm>
            <a:off x="448719" y="1851670"/>
            <a:ext cx="2419350" cy="1704975"/>
          </a:xfrm>
          <a:prstGeom prst="rect">
            <a:avLst/>
          </a:prstGeom>
        </p:spPr>
      </p:pic>
      <p:sp>
        <p:nvSpPr>
          <p:cNvPr id="7" name="标题 6">
            <a:extLst>
              <a:ext uri="{FF2B5EF4-FFF2-40B4-BE49-F238E27FC236}">
                <a16:creationId xmlns:a16="http://schemas.microsoft.com/office/drawing/2014/main" id="{1891063F-1078-4032-872F-CC47A06E4814}"/>
              </a:ext>
            </a:extLst>
          </p:cNvPr>
          <p:cNvSpPr>
            <a:spLocks noGrp="1"/>
          </p:cNvSpPr>
          <p:nvPr>
            <p:ph type="title"/>
          </p:nvPr>
        </p:nvSpPr>
        <p:spPr/>
        <p:txBody>
          <a:bodyPr>
            <a:normAutofit fontScale="90000"/>
          </a:bodyPr>
          <a:lstStyle/>
          <a:p>
            <a:r>
              <a:rPr lang="zh-CN" altLang="en-US" dirty="0" smtClean="0"/>
              <a:t>动作六：去掉模板里的水印</a:t>
            </a:r>
            <a:endParaRPr lang="zh-CN" altLang="en-US" dirty="0"/>
          </a:p>
        </p:txBody>
      </p:sp>
      <p:sp>
        <p:nvSpPr>
          <p:cNvPr id="8" name="内容占位符 7">
            <a:extLst>
              <a:ext uri="{FF2B5EF4-FFF2-40B4-BE49-F238E27FC236}">
                <a16:creationId xmlns:a16="http://schemas.microsoft.com/office/drawing/2014/main" id="{FD705311-70E9-4F00-9BDC-8315EF0A9199}"/>
              </a:ext>
            </a:extLst>
          </p:cNvPr>
          <p:cNvSpPr>
            <a:spLocks noGrp="1"/>
          </p:cNvSpPr>
          <p:nvPr>
            <p:ph idx="1"/>
          </p:nvPr>
        </p:nvSpPr>
        <p:spPr>
          <a:xfrm>
            <a:off x="628650" y="1118199"/>
            <a:ext cx="7886700" cy="568920"/>
          </a:xfrm>
        </p:spPr>
        <p:txBody>
          <a:bodyPr/>
          <a:lstStyle/>
          <a:p>
            <a:pPr>
              <a:buFont typeface="Wingdings" panose="05000000000000000000" pitchFamily="2" charset="2"/>
              <a:buChar char="Ø"/>
            </a:pPr>
            <a:r>
              <a:rPr lang="zh-CN" altLang="en-US" b="1" dirty="0"/>
              <a:t> 点击</a:t>
            </a:r>
            <a:r>
              <a:rPr lang="zh-CN" altLang="en-US" b="1" dirty="0" smtClean="0"/>
              <a:t>：视图</a:t>
            </a:r>
            <a:r>
              <a:rPr lang="en-US" altLang="zh-CN" b="1" dirty="0" smtClean="0"/>
              <a:t>—</a:t>
            </a:r>
            <a:r>
              <a:rPr lang="zh-CN" altLang="en-US" b="1" dirty="0" smtClean="0"/>
              <a:t>幻灯片母版</a:t>
            </a:r>
            <a:endParaRPr lang="zh-CN" altLang="en-US" dirty="0"/>
          </a:p>
        </p:txBody>
      </p:sp>
      <p:sp>
        <p:nvSpPr>
          <p:cNvPr id="13" name="椭圆 12">
            <a:extLst>
              <a:ext uri="{FF2B5EF4-FFF2-40B4-BE49-F238E27FC236}">
                <a16:creationId xmlns:a16="http://schemas.microsoft.com/office/drawing/2014/main" id="{8B6DE8D6-B1C4-419C-BBFA-7DFC499688D0}"/>
              </a:ext>
            </a:extLst>
          </p:cNvPr>
          <p:cNvSpPr/>
          <p:nvPr/>
        </p:nvSpPr>
        <p:spPr>
          <a:xfrm>
            <a:off x="362452" y="2366606"/>
            <a:ext cx="758295" cy="65724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B878956-68B2-40D7-BC5F-03B2294C157D}"/>
              </a:ext>
            </a:extLst>
          </p:cNvPr>
          <p:cNvSpPr/>
          <p:nvPr/>
        </p:nvSpPr>
        <p:spPr>
          <a:xfrm>
            <a:off x="3034961" y="1784729"/>
            <a:ext cx="756985" cy="2880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C9301-8979-48B0-842F-F01B85DA97AC}"/>
              </a:ext>
            </a:extLst>
          </p:cNvPr>
          <p:cNvSpPr/>
          <p:nvPr/>
        </p:nvSpPr>
        <p:spPr>
          <a:xfrm>
            <a:off x="6360461" y="4518373"/>
            <a:ext cx="2149704" cy="45052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C1A31F0-377C-40F8-AB10-61B27C4B8A8D}"/>
              </a:ext>
            </a:extLst>
          </p:cNvPr>
          <p:cNvSpPr/>
          <p:nvPr/>
        </p:nvSpPr>
        <p:spPr>
          <a:xfrm>
            <a:off x="225566" y="2009724"/>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21" name="椭圆 20">
            <a:extLst>
              <a:ext uri="{FF2B5EF4-FFF2-40B4-BE49-F238E27FC236}">
                <a16:creationId xmlns:a16="http://schemas.microsoft.com/office/drawing/2014/main" id="{7DCBAFA3-B7AA-4ECA-8B83-4A1BDE6210F0}"/>
              </a:ext>
            </a:extLst>
          </p:cNvPr>
          <p:cNvSpPr/>
          <p:nvPr/>
        </p:nvSpPr>
        <p:spPr>
          <a:xfrm>
            <a:off x="3845984" y="1617754"/>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椭圆 21">
            <a:extLst>
              <a:ext uri="{FF2B5EF4-FFF2-40B4-BE49-F238E27FC236}">
                <a16:creationId xmlns:a16="http://schemas.microsoft.com/office/drawing/2014/main" id="{D53A11AF-9F97-4994-9117-18E9C543182A}"/>
              </a:ext>
            </a:extLst>
          </p:cNvPr>
          <p:cNvSpPr/>
          <p:nvPr/>
        </p:nvSpPr>
        <p:spPr>
          <a:xfrm>
            <a:off x="8384182" y="4158333"/>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Tree>
    <p:extLst>
      <p:ext uri="{BB962C8B-B14F-4D97-AF65-F5344CB8AC3E}">
        <p14:creationId xmlns:p14="http://schemas.microsoft.com/office/powerpoint/2010/main" val="2796348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p:txBody>
          <a:bodyPr/>
          <a:lstStyle>
            <a:lvl1pPr>
              <a:lnSpc>
                <a:spcPct val="150000"/>
              </a:lnSpc>
            </a:lvl1pPr>
          </a:lstStyle>
          <a:p>
            <a:r>
              <a:rPr lang="zh-CN" altLang="en-US" smtClean="0"/>
              <a:t>人类传播史</a:t>
            </a:r>
            <a:endParaRPr lang="zh-CN" altLang="en-US" dirty="0"/>
          </a:p>
        </p:txBody>
      </p:sp>
      <p:sp>
        <p:nvSpPr>
          <p:cNvPr id="2" name="内容占位符 1"/>
          <p:cNvSpPr>
            <a:spLocks noGrp="1"/>
          </p:cNvSpPr>
          <p:nvPr>
            <p:ph idx="1"/>
          </p:nvPr>
        </p:nvSpPr>
        <p:spPr>
          <a:xfrm>
            <a:off x="86400" y="1077542"/>
            <a:ext cx="8920800" cy="3733800"/>
          </a:xfrm>
        </p:spPr>
        <p:txBody>
          <a:bodyPr/>
          <a:lstStyle/>
          <a:p>
            <a:r>
              <a:rPr lang="zh-CN" altLang="en-US" sz="1000" dirty="0"/>
              <a:t>在人类传播史上经历了五次革命</a:t>
            </a:r>
            <a:r>
              <a:rPr lang="en-US" altLang="zh-CN" sz="1000" dirty="0"/>
              <a:t>—</a:t>
            </a:r>
            <a:r>
              <a:rPr lang="zh-CN" altLang="en-US" sz="1000" dirty="0"/>
              <a:t>语言传播、书写传播、印刷传播、电子传播、网络传播（以电脑为主体、以多媒体为辅助的多种功能的信息传播）。</a:t>
            </a:r>
          </a:p>
          <a:p>
            <a:r>
              <a:rPr lang="zh-CN" altLang="en-US" sz="1000" dirty="0"/>
              <a:t>从人类传播史上五次伟大的革命来看，每次的革命都与人类的传播媒体的进化演变及人类的媒体的数字化进程有关。</a:t>
            </a:r>
          </a:p>
          <a:p>
            <a:pPr marL="457200" indent="-457200">
              <a:buSzPct val="100000"/>
              <a:buAutoNum type="arabicPeriod"/>
            </a:pPr>
            <a:r>
              <a:rPr lang="zh-CN" altLang="en-US" sz="1000" dirty="0"/>
              <a:t>人类创造了语言，语言也就成了人类的表征和民族的精神，成了人类进行交际与传播的工具，也成了人类认识世界和改造世界的有力武器。由于口语媒体作用的缘故，事物量的概念以及之后定量的观念才逐步转化为某种话语。同时，这也为随后人类的文字和数以及各种符号的出现打下了基础。</a:t>
            </a:r>
          </a:p>
          <a:p>
            <a:pPr marL="457200" indent="-457200">
              <a:buSzPct val="100000"/>
              <a:buAutoNum type="arabicPeriod"/>
            </a:pPr>
            <a:r>
              <a:rPr lang="zh-CN" altLang="en-US" sz="1000" dirty="0"/>
              <a:t>文字的出现以及数的符号的产生，不仅满足了日常生活中实际交流和沟通的需求，如统计、物与物的交易等，而且影响到人们的世界观，中国的文字和数符号的发明，为人类探索宇宙和自然以及人类自身的奥秘提供了有效的工具和研究手段，更重要的是，人类的研究和探索能世代传承和延续。我国古代很早就有以数表象以及运用数学对宇宙和自然做定量分析与研究的习惯。</a:t>
            </a:r>
          </a:p>
          <a:p>
            <a:pPr marL="457200" indent="-457200">
              <a:buSzPct val="100000"/>
              <a:buAutoNum type="arabicPeriod"/>
            </a:pPr>
            <a:r>
              <a:rPr lang="zh-CN" altLang="en-US" sz="1000" dirty="0"/>
              <a:t>印刷术的发明。数与媒体也更加紧密地联系在一起，从实际的应用层面上看，作为印刷品的页码、报纸和刊物中的编号等，以及各种出版物的书号等，并由此将逐渐引导和铸造了人们线性思维的方式，强化了印刷或平面媒体的分类和管理观念。从人类的思想发展、思考和观察世界的方式上看，数字符号系统更有效和丰富了文字语言对事物的理解和描述能力，尤其是对哪些抽象概念的表述。</a:t>
            </a:r>
          </a:p>
          <a:p>
            <a:pPr marL="457200" indent="-457200">
              <a:buSzPct val="100000"/>
              <a:buAutoNum type="arabicPeriod"/>
            </a:pPr>
            <a:r>
              <a:rPr lang="zh-CN" altLang="en-US" sz="1000" dirty="0"/>
              <a:t>以工业革命所带动的电信技术的发展为标志，这是人类传播史上第四次伟大的革命。电信传播推动了文本数字化的进程，电话、电视以及电子信息的发送与传播技术的进步促进了媒体数字化的进程，并且也推动了之后的互联网概念的形成。</a:t>
            </a:r>
          </a:p>
          <a:p>
            <a:pPr marL="457200" indent="-457200">
              <a:buSzPct val="100000"/>
              <a:buAutoNum type="arabicPeriod"/>
            </a:pPr>
            <a:r>
              <a:rPr lang="zh-CN" altLang="en-US" sz="1000" dirty="0"/>
              <a:t>人类传播史上第五次伟大的革命以计算机的应用为标志，数字电子计算机不仅被引入传统媒体，还开拓了口语识别、机器翻译、数字激光照排系统、数字化广播以及视频传送等领域。而且，通过互联网络沟通人类的信息相互传递。数字化己成为媒体和信息传播所不可缺少的依赖工具和载体。</a:t>
            </a:r>
          </a:p>
          <a:p>
            <a:pPr marL="0" indent="0">
              <a:buNone/>
            </a:pPr>
            <a:endParaRPr lang="zh-CN" altLang="en-US" sz="1000" dirty="0"/>
          </a:p>
        </p:txBody>
      </p:sp>
    </p:spTree>
    <p:extLst>
      <p:ext uri="{BB962C8B-B14F-4D97-AF65-F5344CB8AC3E}">
        <p14:creationId xmlns:p14="http://schemas.microsoft.com/office/powerpoint/2010/main" val="1693012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p:txBody>
          <a:bodyPr/>
          <a:lstStyle>
            <a:lvl1pPr>
              <a:lnSpc>
                <a:spcPct val="150000"/>
              </a:lnSpc>
            </a:lvl1pPr>
          </a:lstStyle>
          <a:p>
            <a:r>
              <a:rPr lang="zh-CN" altLang="en-US" smtClean="0"/>
              <a:t>人类传播史</a:t>
            </a:r>
            <a:endParaRPr lang="zh-CN" altLang="en-US" dirty="0"/>
          </a:p>
        </p:txBody>
      </p:sp>
      <p:sp>
        <p:nvSpPr>
          <p:cNvPr id="2" name="内容占位符 1"/>
          <p:cNvSpPr>
            <a:spLocks noGrp="1"/>
          </p:cNvSpPr>
          <p:nvPr>
            <p:ph idx="1"/>
          </p:nvPr>
        </p:nvSpPr>
        <p:spPr>
          <a:xfrm>
            <a:off x="1346200" y="1077542"/>
            <a:ext cx="6653000" cy="3733800"/>
          </a:xfrm>
        </p:spPr>
        <p:txBody>
          <a:bodyPr/>
          <a:lstStyle/>
          <a:p>
            <a:r>
              <a:rPr lang="zh-CN" altLang="en-US" sz="2400" dirty="0" smtClean="0"/>
              <a:t>语言传播</a:t>
            </a:r>
            <a:r>
              <a:rPr lang="en-US" altLang="zh-CN" sz="2400" dirty="0" smtClean="0"/>
              <a:t>——</a:t>
            </a:r>
            <a:r>
              <a:rPr lang="zh-CN" altLang="en-US" sz="2400" dirty="0" smtClean="0"/>
              <a:t>出现“量”的概念</a:t>
            </a:r>
          </a:p>
          <a:p>
            <a:r>
              <a:rPr lang="zh-CN" altLang="en-US" sz="2400" dirty="0" smtClean="0"/>
              <a:t>文字传播</a:t>
            </a:r>
            <a:r>
              <a:rPr lang="en-US" altLang="zh-CN" sz="2400" dirty="0" smtClean="0"/>
              <a:t>——</a:t>
            </a:r>
            <a:r>
              <a:rPr lang="zh-CN" altLang="en-US" sz="2400" dirty="0" smtClean="0"/>
              <a:t>出现“数”符号</a:t>
            </a:r>
          </a:p>
          <a:p>
            <a:r>
              <a:rPr lang="zh-CN" altLang="en-US" sz="2400" dirty="0" smtClean="0"/>
              <a:t>印刷传播</a:t>
            </a:r>
            <a:r>
              <a:rPr lang="en-US" altLang="zh-CN" sz="2400" dirty="0" smtClean="0"/>
              <a:t>——</a:t>
            </a:r>
            <a:r>
              <a:rPr lang="zh-CN" altLang="en-US" sz="2400" dirty="0" smtClean="0"/>
              <a:t>出现编号：线性思维</a:t>
            </a:r>
          </a:p>
          <a:p>
            <a:r>
              <a:rPr lang="zh-CN" altLang="en-US" sz="2400" dirty="0" smtClean="0"/>
              <a:t>电信传播</a:t>
            </a:r>
            <a:r>
              <a:rPr lang="en-US" altLang="zh-CN" sz="2400" dirty="0" smtClean="0"/>
              <a:t>——“</a:t>
            </a:r>
            <a:r>
              <a:rPr lang="zh-CN" altLang="en-US" sz="2400" dirty="0" smtClean="0"/>
              <a:t>电波”媒介：文本数字化</a:t>
            </a:r>
          </a:p>
          <a:p>
            <a:r>
              <a:rPr lang="zh-CN" altLang="en-US" sz="2400" dirty="0" smtClean="0"/>
              <a:t>网络传播</a:t>
            </a:r>
            <a:r>
              <a:rPr lang="en-US" altLang="zh-CN" sz="2400" dirty="0" smtClean="0"/>
              <a:t>——</a:t>
            </a:r>
            <a:r>
              <a:rPr lang="zh-CN" altLang="en-US" sz="2400" dirty="0" smtClean="0"/>
              <a:t>媒体数字化与数字化媒体</a:t>
            </a:r>
            <a:endParaRPr lang="en-US" altLang="zh-CN" sz="2400" dirty="0" smtClean="0"/>
          </a:p>
          <a:p>
            <a:r>
              <a:rPr lang="zh-CN" altLang="en-US" sz="2400" dirty="0" smtClean="0"/>
              <a:t>移动传播</a:t>
            </a:r>
            <a:r>
              <a:rPr lang="en-US" altLang="zh-CN" sz="2400" dirty="0" smtClean="0"/>
              <a:t>——</a:t>
            </a:r>
            <a:r>
              <a:rPr lang="zh-CN" altLang="en-US" sz="2400" dirty="0" smtClean="0"/>
              <a:t>媒体智能化与虚拟化媒体</a:t>
            </a:r>
          </a:p>
          <a:p>
            <a:endParaRPr lang="zh-CN" altLang="en-US" sz="2400" dirty="0"/>
          </a:p>
        </p:txBody>
      </p:sp>
    </p:spTree>
    <p:extLst>
      <p:ext uri="{BB962C8B-B14F-4D97-AF65-F5344CB8AC3E}">
        <p14:creationId xmlns:p14="http://schemas.microsoft.com/office/powerpoint/2010/main" val="69601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制作</a:t>
            </a:r>
            <a:r>
              <a:rPr lang="en-US" altLang="zh-CN" dirty="0"/>
              <a:t>PPT</a:t>
            </a:r>
            <a:r>
              <a:rPr lang="zh-CN" altLang="en-US" dirty="0" smtClean="0"/>
              <a:t>的大忌</a:t>
            </a:r>
            <a:endParaRPr lang="zh-CN" altLang="en-US" dirty="0"/>
          </a:p>
        </p:txBody>
      </p:sp>
      <p:sp>
        <p:nvSpPr>
          <p:cNvPr id="5" name="内容占位符 4"/>
          <p:cNvSpPr>
            <a:spLocks noGrp="1"/>
          </p:cNvSpPr>
          <p:nvPr>
            <p:ph idx="1"/>
          </p:nvPr>
        </p:nvSpPr>
        <p:spPr>
          <a:xfrm>
            <a:off x="2411760" y="1131590"/>
            <a:ext cx="6048672" cy="3456384"/>
          </a:xfrm>
        </p:spPr>
        <p:txBody>
          <a:bodyPr>
            <a:normAutofit/>
          </a:bodyPr>
          <a:lstStyle/>
          <a:p>
            <a:pPr>
              <a:lnSpc>
                <a:spcPct val="130000"/>
              </a:lnSpc>
              <a:buSzPct val="150000"/>
              <a:buBlip>
                <a:blip r:embed="rId3"/>
              </a:buBlip>
            </a:pPr>
            <a:r>
              <a:rPr lang="en-US" altLang="zh-CN" dirty="0" smtClean="0">
                <a:latin typeface="微软雅黑" panose="020B0503020204020204" pitchFamily="34" charset="-122"/>
                <a:ea typeface="微软雅黑" panose="020B0503020204020204" pitchFamily="34" charset="-122"/>
              </a:rPr>
              <a:t> Word</a:t>
            </a:r>
            <a:r>
              <a:rPr lang="zh-CN" altLang="en-US" dirty="0" smtClean="0">
                <a:latin typeface="微软雅黑" panose="020B0503020204020204" pitchFamily="34" charset="-122"/>
                <a:ea typeface="微软雅黑" panose="020B0503020204020204" pitchFamily="34" charset="-122"/>
              </a:rPr>
              <a:t>文档的再版</a:t>
            </a:r>
            <a:endParaRPr lang="en-US" altLang="zh-CN" dirty="0" smtClean="0">
              <a:latin typeface="微软雅黑" panose="020B0503020204020204" pitchFamily="34" charset="-122"/>
              <a:ea typeface="微软雅黑" panose="020B0503020204020204" pitchFamily="34" charset="-122"/>
            </a:endParaRPr>
          </a:p>
          <a:p>
            <a:pPr>
              <a:lnSpc>
                <a:spcPct val="130000"/>
              </a:lnSpc>
              <a:buSzPct val="150000"/>
              <a:buBlip>
                <a:blip r:embed="rId3"/>
              </a:buBlip>
            </a:pPr>
            <a:r>
              <a:rPr lang="zh-CN" altLang="en-US" dirty="0" smtClean="0">
                <a:latin typeface="微软雅黑" panose="020B0503020204020204" pitchFamily="34" charset="-122"/>
                <a:ea typeface="微软雅黑" panose="020B0503020204020204" pitchFamily="34" charset="-122"/>
              </a:rPr>
              <a:t> 永远不重复的字体</a:t>
            </a:r>
            <a:endParaRPr lang="en-US" altLang="zh-CN" dirty="0" smtClean="0">
              <a:latin typeface="微软雅黑" panose="020B0503020204020204" pitchFamily="34" charset="-122"/>
              <a:ea typeface="微软雅黑" panose="020B0503020204020204" pitchFamily="34" charset="-122"/>
            </a:endParaRPr>
          </a:p>
          <a:p>
            <a:pPr>
              <a:lnSpc>
                <a:spcPct val="130000"/>
              </a:lnSpc>
              <a:buSzPct val="150000"/>
              <a:buBlip>
                <a:blip r:embed="rId3"/>
              </a:buBlip>
            </a:pPr>
            <a:r>
              <a:rPr lang="zh-CN" altLang="en-US" dirty="0" smtClean="0">
                <a:latin typeface="微软雅黑" panose="020B0503020204020204" pitchFamily="34" charset="-122"/>
                <a:ea typeface="微软雅黑" panose="020B0503020204020204" pitchFamily="34" charset="-122"/>
              </a:rPr>
              <a:t> 彩色</a:t>
            </a:r>
            <a:r>
              <a:rPr lang="zh-CN" altLang="en-US" dirty="0">
                <a:latin typeface="微软雅黑" panose="020B0503020204020204" pitchFamily="34" charset="-122"/>
                <a:ea typeface="微软雅黑" panose="020B0503020204020204" pitchFamily="34" charset="-122"/>
              </a:rPr>
              <a:t>照片彩色字</a:t>
            </a:r>
          </a:p>
          <a:p>
            <a:pPr>
              <a:lnSpc>
                <a:spcPct val="130000"/>
              </a:lnSpc>
              <a:buSzPct val="150000"/>
              <a:buBlip>
                <a:blip r:embed="rId3"/>
              </a:buBlip>
            </a:pPr>
            <a:r>
              <a:rPr lang="zh-CN" altLang="en-US" dirty="0" smtClean="0">
                <a:latin typeface="微软雅黑" panose="020B0503020204020204" pitchFamily="34" charset="-122"/>
                <a:ea typeface="微软雅黑" panose="020B0503020204020204" pitchFamily="34" charset="-122"/>
              </a:rPr>
              <a:t> 每一页看上去风格迥异</a:t>
            </a:r>
            <a:endParaRPr lang="en-US" altLang="zh-CN" dirty="0" smtClean="0">
              <a:latin typeface="微软雅黑" panose="020B0503020204020204" pitchFamily="34" charset="-122"/>
              <a:ea typeface="微软雅黑" panose="020B0503020204020204" pitchFamily="34" charset="-122"/>
            </a:endParaRPr>
          </a:p>
          <a:p>
            <a:pPr>
              <a:lnSpc>
                <a:spcPct val="130000"/>
              </a:lnSpc>
              <a:buSzPct val="150000"/>
              <a:buBlip>
                <a:blip r:embed="rId3"/>
              </a:buBlip>
            </a:pPr>
            <a:r>
              <a:rPr lang="zh-CN" altLang="en-US" dirty="0" smtClean="0">
                <a:latin typeface="微软雅黑" panose="020B0503020204020204" pitchFamily="34" charset="-122"/>
                <a:ea typeface="微软雅黑" panose="020B0503020204020204" pitchFamily="34" charset="-122"/>
              </a:rPr>
              <a:t> 大量需要点击的动画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0712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原创设计师QQ598969553        _2"/>
          <p:cNvGrpSpPr/>
          <p:nvPr/>
        </p:nvGrpSpPr>
        <p:grpSpPr>
          <a:xfrm>
            <a:off x="3140311" y="770251"/>
            <a:ext cx="1306135" cy="1269327"/>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8" name="椭圆 7"/>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12" name="TextBox 11"/>
            <p:cNvSpPr txBox="1"/>
            <p:nvPr/>
          </p:nvSpPr>
          <p:spPr>
            <a:xfrm>
              <a:off x="2281663" y="1012497"/>
              <a:ext cx="950693" cy="784830"/>
            </a:xfrm>
            <a:prstGeom prst="rect">
              <a:avLst/>
            </a:prstGeom>
            <a:noFill/>
          </p:spPr>
          <p:txBody>
            <a:bodyPr wrap="square" rtlCol="0">
              <a:spAutoFit/>
            </a:bodyPr>
            <a:lstStyle/>
            <a:p>
              <a:pPr algn="ctr"/>
              <a:r>
                <a:rPr lang="zh-CN" altLang="en-US" sz="4500" b="1" dirty="0" smtClean="0">
                  <a:solidFill>
                    <a:prstClr val="white"/>
                  </a:solidFill>
                  <a:latin typeface="微软雅黑"/>
                  <a:ea typeface="微软雅黑"/>
                </a:rPr>
                <a:t>目 </a:t>
              </a:r>
              <a:endParaRPr lang="zh-CN" altLang="en-US" sz="4500" b="1" dirty="0">
                <a:solidFill>
                  <a:prstClr val="white"/>
                </a:solidFill>
                <a:latin typeface="微软雅黑"/>
                <a:ea typeface="微软雅黑"/>
              </a:endParaRPr>
            </a:p>
          </p:txBody>
        </p:sp>
      </p:grpSp>
      <p:grpSp>
        <p:nvGrpSpPr>
          <p:cNvPr id="14" name="原创设计师QQ598969553        _3"/>
          <p:cNvGrpSpPr/>
          <p:nvPr/>
        </p:nvGrpSpPr>
        <p:grpSpPr>
          <a:xfrm>
            <a:off x="2790865" y="1603223"/>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grpSp>
      <p:grpSp>
        <p:nvGrpSpPr>
          <p:cNvPr id="17" name="原创设计师QQ598969553        _4"/>
          <p:cNvGrpSpPr/>
          <p:nvPr/>
        </p:nvGrpSpPr>
        <p:grpSpPr>
          <a:xfrm>
            <a:off x="6473219" y="1217239"/>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grpSp>
      <p:grpSp>
        <p:nvGrpSpPr>
          <p:cNvPr id="20" name="原创设计师QQ598969553        _5"/>
          <p:cNvGrpSpPr/>
          <p:nvPr/>
        </p:nvGrpSpPr>
        <p:grpSpPr>
          <a:xfrm>
            <a:off x="6629511" y="1381787"/>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grpSp>
      <p:sp>
        <p:nvSpPr>
          <p:cNvPr id="23" name="原创设计师QQ598969553        _6"/>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sp>
        <p:nvSpPr>
          <p:cNvPr id="24" name="原创设计师QQ598969553        _7"/>
          <p:cNvSpPr/>
          <p:nvPr/>
        </p:nvSpPr>
        <p:spPr>
          <a:xfrm>
            <a:off x="8423305" y="3522698"/>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nvGrpSpPr>
          <p:cNvPr id="25" name="原创设计师QQ598969553        _8"/>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grpSp>
        <p:nvGrpSpPr>
          <p:cNvPr id="28" name="原创设计师QQ598969553        _9"/>
          <p:cNvGrpSpPr/>
          <p:nvPr/>
        </p:nvGrpSpPr>
        <p:grpSpPr>
          <a:xfrm>
            <a:off x="2391037" y="769498"/>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grpSp>
        <p:nvGrpSpPr>
          <p:cNvPr id="31" name="原创设计师QQ598969553        _1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34" name="原创设计师QQ598969553        _11"/>
          <p:cNvSpPr/>
          <p:nvPr/>
        </p:nvSpPr>
        <p:spPr>
          <a:xfrm>
            <a:off x="6629511" y="4707644"/>
            <a:ext cx="274777" cy="274777"/>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sp>
        <p:nvSpPr>
          <p:cNvPr id="35" name="原创设计师QQ598969553        _12"/>
          <p:cNvSpPr/>
          <p:nvPr/>
        </p:nvSpPr>
        <p:spPr>
          <a:xfrm>
            <a:off x="8585278" y="4984207"/>
            <a:ext cx="137389" cy="137389"/>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nvGrpSpPr>
          <p:cNvPr id="37" name="原创设计师QQ598969553        _13"/>
          <p:cNvGrpSpPr/>
          <p:nvPr/>
        </p:nvGrpSpPr>
        <p:grpSpPr>
          <a:xfrm>
            <a:off x="4644008" y="770251"/>
            <a:ext cx="1306135" cy="1269327"/>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39" name="TextBox 11"/>
            <p:cNvSpPr txBox="1"/>
            <p:nvPr/>
          </p:nvSpPr>
          <p:spPr>
            <a:xfrm>
              <a:off x="2284083" y="1033215"/>
              <a:ext cx="950693" cy="784830"/>
            </a:xfrm>
            <a:prstGeom prst="rect">
              <a:avLst/>
            </a:prstGeom>
            <a:noFill/>
          </p:spPr>
          <p:txBody>
            <a:bodyPr wrap="square" rtlCol="0">
              <a:spAutoFit/>
            </a:bodyPr>
            <a:lstStyle/>
            <a:p>
              <a:pPr algn="ctr"/>
              <a:r>
                <a:rPr lang="zh-CN" altLang="en-US" sz="4500" b="1" dirty="0" smtClean="0">
                  <a:solidFill>
                    <a:prstClr val="white"/>
                  </a:solidFill>
                  <a:latin typeface="微软雅黑"/>
                  <a:ea typeface="微软雅黑"/>
                </a:rPr>
                <a:t>标</a:t>
              </a:r>
              <a:endParaRPr lang="zh-CN" altLang="en-US" sz="4500" b="1" dirty="0">
                <a:solidFill>
                  <a:prstClr val="white"/>
                </a:solidFill>
                <a:latin typeface="微软雅黑"/>
                <a:ea typeface="微软雅黑"/>
              </a:endParaRPr>
            </a:p>
          </p:txBody>
        </p:sp>
      </p:grpSp>
      <p:pic>
        <p:nvPicPr>
          <p:cNvPr id="44" name="Picture 64"/>
          <p:cNvPicPr>
            <a:picLocks noGrp="1" noSelect="1" noRot="1" noChangeAspect="1" noMove="1" noResize="1" noChangeShapeType="1"/>
          </p:cNvPicPr>
          <p:nvPr/>
        </p:nvPicPr>
        <p:blipFill>
          <a:blip r:embed="rId3"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cxnSp>
        <p:nvCxnSpPr>
          <p:cNvPr id="5" name="直接连接符 4">
            <a:extLst>
              <a:ext uri="{FF2B5EF4-FFF2-40B4-BE49-F238E27FC236}">
                <a16:creationId xmlns:a16="http://schemas.microsoft.com/office/drawing/2014/main" id="{5B360C5F-524D-4CD6-A5B9-4603D9D4971C}"/>
              </a:ext>
            </a:extLst>
          </p:cNvPr>
          <p:cNvCxnSpPr/>
          <p:nvPr/>
        </p:nvCxnSpPr>
        <p:spPr>
          <a:xfrm>
            <a:off x="4572000" y="2630327"/>
            <a:ext cx="0" cy="1588412"/>
          </a:xfrm>
          <a:prstGeom prst="line">
            <a:avLst/>
          </a:prstGeom>
          <a:ln>
            <a:solidFill>
              <a:srgbClr val="870065"/>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46611" y="2374397"/>
            <a:ext cx="7367465" cy="2031271"/>
            <a:chOff x="346611" y="2374397"/>
            <a:chExt cx="7367465" cy="2031271"/>
          </a:xfrm>
        </p:grpSpPr>
        <p:sp>
          <p:nvSpPr>
            <p:cNvPr id="3" name="原创设计师QQ598969553        _1"/>
            <p:cNvSpPr txBox="1"/>
            <p:nvPr/>
          </p:nvSpPr>
          <p:spPr>
            <a:xfrm>
              <a:off x="4802807" y="2374397"/>
              <a:ext cx="2911269" cy="2031271"/>
            </a:xfrm>
            <a:prstGeom prst="rect">
              <a:avLst/>
            </a:prstGeom>
            <a:noFill/>
          </p:spPr>
          <p:txBody>
            <a:bodyPr wrap="square" lIns="91386" tIns="45693" rIns="91386" bIns="45693" rtlCol="0">
              <a:spAutoFit/>
            </a:bodyPr>
            <a:lstStyle/>
            <a:p>
              <a:pPr algn="just">
                <a:lnSpc>
                  <a:spcPct val="150000"/>
                </a:lnSpc>
                <a:buClr>
                  <a:schemeClr val="accent3"/>
                </a:buClr>
              </a:pPr>
              <a:r>
                <a:rPr lang="zh-CN" altLang="en-US" sz="2800" dirty="0" smtClean="0">
                  <a:solidFill>
                    <a:prstClr val="black"/>
                  </a:solidFill>
                  <a:latin typeface="微软雅黑"/>
                  <a:ea typeface="微软雅黑"/>
                  <a:sym typeface="微软雅黑" pitchFamily="34" charset="-122"/>
                </a:rPr>
                <a:t>重结构 轻装饰</a:t>
              </a:r>
              <a:endParaRPr lang="en-US" altLang="zh-CN" sz="2800" dirty="0" smtClean="0">
                <a:solidFill>
                  <a:prstClr val="black"/>
                </a:solidFill>
                <a:latin typeface="微软雅黑"/>
                <a:ea typeface="微软雅黑"/>
                <a:sym typeface="微软雅黑" pitchFamily="34" charset="-122"/>
              </a:endParaRPr>
            </a:p>
            <a:p>
              <a:pPr algn="just">
                <a:lnSpc>
                  <a:spcPct val="150000"/>
                </a:lnSpc>
                <a:buClr>
                  <a:schemeClr val="accent3"/>
                </a:buClr>
              </a:pPr>
              <a:r>
                <a:rPr lang="zh-CN" altLang="en-US" sz="2800" dirty="0" smtClean="0">
                  <a:solidFill>
                    <a:prstClr val="black"/>
                  </a:solidFill>
                  <a:latin typeface="微软雅黑"/>
                  <a:ea typeface="微软雅黑"/>
                  <a:sym typeface="微软雅黑" pitchFamily="34" charset="-122"/>
                </a:rPr>
                <a:t>清晰 醒目</a:t>
              </a:r>
              <a:endParaRPr lang="en-US" altLang="zh-CN" sz="2800" dirty="0" smtClean="0">
                <a:solidFill>
                  <a:prstClr val="black"/>
                </a:solidFill>
                <a:latin typeface="微软雅黑"/>
                <a:ea typeface="微软雅黑"/>
                <a:sym typeface="微软雅黑" pitchFamily="34" charset="-122"/>
              </a:endParaRPr>
            </a:p>
            <a:p>
              <a:pPr algn="just">
                <a:lnSpc>
                  <a:spcPct val="150000"/>
                </a:lnSpc>
                <a:buClr>
                  <a:schemeClr val="accent3"/>
                </a:buClr>
              </a:pPr>
              <a:r>
                <a:rPr lang="zh-CN" altLang="en-US" sz="2800" dirty="0" smtClean="0">
                  <a:solidFill>
                    <a:prstClr val="black"/>
                  </a:solidFill>
                  <a:latin typeface="微软雅黑"/>
                  <a:ea typeface="微软雅黑"/>
                  <a:sym typeface="微软雅黑" pitchFamily="34" charset="-122"/>
                </a:rPr>
                <a:t>规整 均衡</a:t>
              </a:r>
              <a:endParaRPr lang="en-US" altLang="zh-CN" sz="2800" dirty="0">
                <a:solidFill>
                  <a:prstClr val="black"/>
                </a:solidFill>
                <a:latin typeface="微软雅黑"/>
                <a:ea typeface="微软雅黑"/>
                <a:sym typeface="微软雅黑" pitchFamily="34" charset="-122"/>
              </a:endParaRPr>
            </a:p>
          </p:txBody>
        </p:sp>
        <p:sp>
          <p:nvSpPr>
            <p:cNvPr id="45" name="原创设计师QQ598969553        _1"/>
            <p:cNvSpPr txBox="1"/>
            <p:nvPr/>
          </p:nvSpPr>
          <p:spPr>
            <a:xfrm>
              <a:off x="346611" y="2821388"/>
              <a:ext cx="3893857" cy="923275"/>
            </a:xfrm>
            <a:prstGeom prst="rect">
              <a:avLst/>
            </a:prstGeom>
            <a:noFill/>
          </p:spPr>
          <p:txBody>
            <a:bodyPr wrap="square" lIns="91386" tIns="45693" rIns="91386" bIns="45693" rtlCol="0">
              <a:spAutoFit/>
            </a:bodyPr>
            <a:lstStyle/>
            <a:p>
              <a:pPr algn="r">
                <a:buClr>
                  <a:schemeClr val="accent3"/>
                </a:buClr>
              </a:pPr>
              <a:r>
                <a:rPr lang="zh-CN" altLang="en-US" sz="5400" b="1" dirty="0" smtClean="0">
                  <a:solidFill>
                    <a:schemeClr val="accent3"/>
                  </a:solidFill>
                  <a:latin typeface="微软雅黑"/>
                  <a:ea typeface="微软雅黑"/>
                  <a:sym typeface="微软雅黑" pitchFamily="34" charset="-122"/>
                </a:rPr>
                <a:t>扬长避短</a:t>
              </a:r>
              <a:endParaRPr lang="en-US" altLang="zh-CN" sz="5400" b="1" dirty="0">
                <a:solidFill>
                  <a:schemeClr val="accent3"/>
                </a:solidFill>
                <a:latin typeface="微软雅黑"/>
                <a:ea typeface="微软雅黑"/>
                <a:sym typeface="微软雅黑" pitchFamily="34" charset="-122"/>
              </a:endParaRPr>
            </a:p>
          </p:txBody>
        </p:sp>
      </p:grpSp>
    </p:spTree>
    <p:extLst>
      <p:ext uri="{BB962C8B-B14F-4D97-AF65-F5344CB8AC3E}">
        <p14:creationId xmlns:p14="http://schemas.microsoft.com/office/powerpoint/2010/main" val="46920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14:presetBounceEnd="55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5000">
                                          <p:cBhvr additive="base">
                                            <p:cTn id="7" dur="2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8" dur="2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14:presetBounceEnd="55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5000">
                                          <p:cBhvr additive="base">
                                            <p:cTn id="11" dur="2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12" dur="2000" fill="hold"/>
                                            <p:tgtEl>
                                              <p:spTgt spid="1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55000">
                                          <p:cBhvr additive="base">
                                            <p:cTn id="25" dur="2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6" dur="20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2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nodeType="withEffect">
                                      <p:stCondLst>
                                        <p:cond delay="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Effect transition="in" filter="fade">
                                          <p:cBhvr>
                                            <p:cTn id="62" dur="500"/>
                                            <p:tgtEl>
                                              <p:spTgt spid="35"/>
                                            </p:tgtEl>
                                          </p:cBhvr>
                                        </p:animEffect>
                                      </p:childTnLst>
                                    </p:cTn>
                                  </p:par>
                                  <p:par>
                                    <p:cTn id="63" presetID="22" presetClass="entr" presetSubtype="1"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up)">
                                          <p:cBhvr>
                                            <p:cTn id="65" dur="500"/>
                                            <p:tgtEl>
                                              <p:spTgt spid="5"/>
                                            </p:tgtEl>
                                          </p:cBhvr>
                                        </p:animEffect>
                                      </p:childTnLst>
                                    </p:cTn>
                                  </p:par>
                                  <p:par>
                                    <p:cTn id="66" presetID="22" presetClass="entr" presetSubtype="8"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0" fill="hold"/>
                                            <p:tgtEl>
                                              <p:spTgt spid="14"/>
                                            </p:tgtEl>
                                            <p:attrNameLst>
                                              <p:attrName>ppt_x</p:attrName>
                                            </p:attrNameLst>
                                          </p:cBhvr>
                                          <p:tavLst>
                                            <p:tav tm="0">
                                              <p:val>
                                                <p:strVal val="1+#ppt_w/2"/>
                                              </p:val>
                                            </p:tav>
                                            <p:tav tm="100000">
                                              <p:val>
                                                <p:strVal val="#ppt_x"/>
                                              </p:val>
                                            </p:tav>
                                          </p:tavLst>
                                        </p:anim>
                                        <p:anim calcmode="lin" valueType="num">
                                          <p:cBhvr additive="base">
                                            <p:cTn id="8" dur="2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000" fill="hold"/>
                                            <p:tgtEl>
                                              <p:spTgt spid="17"/>
                                            </p:tgtEl>
                                            <p:attrNameLst>
                                              <p:attrName>ppt_x</p:attrName>
                                            </p:attrNameLst>
                                          </p:cBhvr>
                                          <p:tavLst>
                                            <p:tav tm="0">
                                              <p:val>
                                                <p:strVal val="1+#ppt_w/2"/>
                                              </p:val>
                                            </p:tav>
                                            <p:tav tm="100000">
                                              <p:val>
                                                <p:strVal val="#ppt_x"/>
                                              </p:val>
                                            </p:tav>
                                          </p:tavLst>
                                        </p:anim>
                                        <p:anim calcmode="lin" valueType="num">
                                          <p:cBhvr additive="base">
                                            <p:cTn id="12" dur="2000" fill="hold"/>
                                            <p:tgtEl>
                                              <p:spTgt spid="1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2" presetClass="entr" presetSubtype="3" accel="3500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2000" fill="hold"/>
                                            <p:tgtEl>
                                              <p:spTgt spid="20"/>
                                            </p:tgtEl>
                                            <p:attrNameLst>
                                              <p:attrName>ppt_x</p:attrName>
                                            </p:attrNameLst>
                                          </p:cBhvr>
                                          <p:tavLst>
                                            <p:tav tm="0">
                                              <p:val>
                                                <p:strVal val="1+#ppt_w/2"/>
                                              </p:val>
                                            </p:tav>
                                            <p:tav tm="100000">
                                              <p:val>
                                                <p:strVal val="#ppt_x"/>
                                              </p:val>
                                            </p:tav>
                                          </p:tavLst>
                                        </p:anim>
                                        <p:anim calcmode="lin" valueType="num">
                                          <p:cBhvr additive="base">
                                            <p:cTn id="26" dur="20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2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nodeType="withEffect">
                                      <p:stCondLst>
                                        <p:cond delay="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Effect transition="in" filter="fade">
                                          <p:cBhvr>
                                            <p:cTn id="62" dur="500"/>
                                            <p:tgtEl>
                                              <p:spTgt spid="35"/>
                                            </p:tgtEl>
                                          </p:cBhvr>
                                        </p:animEffect>
                                      </p:childTnLst>
                                    </p:cTn>
                                  </p:par>
                                  <p:par>
                                    <p:cTn id="63" presetID="22" presetClass="entr" presetSubtype="1"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up)">
                                          <p:cBhvr>
                                            <p:cTn id="65" dur="500"/>
                                            <p:tgtEl>
                                              <p:spTgt spid="5"/>
                                            </p:tgtEl>
                                          </p:cBhvr>
                                        </p:animEffect>
                                      </p:childTnLst>
                                    </p:cTn>
                                  </p:par>
                                  <p:par>
                                    <p:cTn id="66" presetID="22" presetClass="entr" presetSubtype="8"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4" grpId="0" animBg="1"/>
          <p:bldP spid="35"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mtClean="0"/>
              <a:t>Designing Layout</a:t>
            </a:r>
            <a:endParaRPr lang="en-US" altLang="zh-CN" dirty="0"/>
          </a:p>
        </p:txBody>
      </p:sp>
      <p:sp>
        <p:nvSpPr>
          <p:cNvPr id="5" name="文本占位符 4"/>
          <p:cNvSpPr>
            <a:spLocks noGrp="1"/>
          </p:cNvSpPr>
          <p:nvPr>
            <p:ph type="body" idx="1"/>
          </p:nvPr>
        </p:nvSpPr>
        <p:spPr/>
        <p:txBody>
          <a:bodyPr>
            <a:normAutofit lnSpcReduction="10000"/>
          </a:bodyPr>
          <a:lstStyle/>
          <a:p>
            <a:r>
              <a:rPr lang="en-US" altLang="zh-CN" dirty="0" smtClean="0">
                <a:solidFill>
                  <a:schemeClr val="accent2"/>
                </a:solidFill>
              </a:rPr>
              <a:t>02</a:t>
            </a:r>
            <a:endParaRPr lang="zh-CN" altLang="en-US" dirty="0">
              <a:solidFill>
                <a:schemeClr val="accent2"/>
              </a:solidFill>
            </a:endParaRPr>
          </a:p>
        </p:txBody>
      </p:sp>
      <p:sp>
        <p:nvSpPr>
          <p:cNvPr id="9" name="文本占位符 8"/>
          <p:cNvSpPr>
            <a:spLocks noGrp="1"/>
          </p:cNvSpPr>
          <p:nvPr>
            <p:ph type="body" idx="13"/>
          </p:nvPr>
        </p:nvSpPr>
        <p:spPr>
          <a:xfrm>
            <a:off x="2052707" y="3134845"/>
            <a:ext cx="1343489" cy="425225"/>
          </a:xfrm>
        </p:spPr>
        <p:txBody>
          <a:bodyPr/>
          <a:lstStyle/>
          <a:p>
            <a:pPr algn="ctr"/>
            <a:r>
              <a:rPr lang="zh-CN" altLang="en-US" dirty="0" smtClean="0"/>
              <a:t>第</a:t>
            </a:r>
            <a:r>
              <a:rPr lang="zh-CN" altLang="en-US" dirty="0"/>
              <a:t>二</a:t>
            </a:r>
            <a:r>
              <a:rPr lang="zh-CN" altLang="en-US" dirty="0" smtClean="0"/>
              <a:t>部分</a:t>
            </a:r>
            <a:endParaRPr lang="zh-CN" altLang="en-US" dirty="0"/>
          </a:p>
        </p:txBody>
      </p:sp>
      <p:sp>
        <p:nvSpPr>
          <p:cNvPr id="7" name="文本占位符 6">
            <a:extLst>
              <a:ext uri="{FF2B5EF4-FFF2-40B4-BE49-F238E27FC236}">
                <a16:creationId xmlns:a16="http://schemas.microsoft.com/office/drawing/2014/main" id="{F25E8140-BDE1-4D2A-826A-46262C0A2E16}"/>
              </a:ext>
            </a:extLst>
          </p:cNvPr>
          <p:cNvSpPr>
            <a:spLocks noGrp="1"/>
          </p:cNvSpPr>
          <p:nvPr>
            <p:ph type="body" idx="14"/>
          </p:nvPr>
        </p:nvSpPr>
        <p:spPr>
          <a:xfrm>
            <a:off x="3948591" y="3134845"/>
            <a:ext cx="3719753" cy="425225"/>
          </a:xfrm>
        </p:spPr>
        <p:txBody>
          <a:bodyPr>
            <a:normAutofit/>
          </a:bodyPr>
          <a:lstStyle/>
          <a:p>
            <a:r>
              <a:rPr lang="zh-CN" altLang="en-US" dirty="0" smtClean="0"/>
              <a:t>课堂演示</a:t>
            </a:r>
            <a:r>
              <a:rPr lang="en-US" altLang="zh-CN" dirty="0" smtClean="0"/>
              <a:t>PPT</a:t>
            </a:r>
            <a:r>
              <a:rPr lang="zh-CN" altLang="en-US" dirty="0" smtClean="0"/>
              <a:t>是给看的，不是给念的</a:t>
            </a:r>
            <a:endParaRPr lang="zh-CN" altLang="en-US" dirty="0"/>
          </a:p>
        </p:txBody>
      </p:sp>
      <p:sp>
        <p:nvSpPr>
          <p:cNvPr id="11" name="文本占位符 10"/>
          <p:cNvSpPr>
            <a:spLocks noGrp="1"/>
          </p:cNvSpPr>
          <p:nvPr>
            <p:ph type="body" idx="15"/>
          </p:nvPr>
        </p:nvSpPr>
        <p:spPr/>
        <p:txBody>
          <a:bodyPr/>
          <a:lstStyle/>
          <a:p>
            <a:r>
              <a:rPr lang="zh-CN" altLang="en-US" dirty="0" smtClean="0">
                <a:solidFill>
                  <a:schemeClr val="accent2"/>
                </a:solidFill>
              </a:rPr>
              <a:t>设计</a:t>
            </a:r>
            <a:r>
              <a:rPr lang="en-US" altLang="zh-CN" dirty="0" smtClean="0">
                <a:solidFill>
                  <a:schemeClr val="accent2"/>
                </a:solidFill>
              </a:rPr>
              <a:t>PPT</a:t>
            </a:r>
            <a:r>
              <a:rPr lang="zh-CN" altLang="en-US" dirty="0" smtClean="0">
                <a:solidFill>
                  <a:schemeClr val="accent2"/>
                </a:solidFill>
              </a:rPr>
              <a:t>的排版</a:t>
            </a:r>
            <a:endParaRPr lang="zh-CN" altLang="en-US" dirty="0">
              <a:solidFill>
                <a:schemeClr val="accent2"/>
              </a:solidFill>
            </a:endParaRPr>
          </a:p>
        </p:txBody>
      </p:sp>
    </p:spTree>
    <p:extLst>
      <p:ext uri="{BB962C8B-B14F-4D97-AF65-F5344CB8AC3E}">
        <p14:creationId xmlns:p14="http://schemas.microsoft.com/office/powerpoint/2010/main" val="415557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原创设计师QQ598969553        _1"/>
          <p:cNvSpPr txBox="1">
            <a:spLocks noChangeArrowheads="1"/>
          </p:cNvSpPr>
          <p:nvPr/>
        </p:nvSpPr>
        <p:spPr bwMode="gray">
          <a:xfrm>
            <a:off x="2475051" y="374098"/>
            <a:ext cx="419389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500" dirty="0" smtClean="0">
                <a:solidFill>
                  <a:srgbClr val="333333"/>
                </a:solidFill>
                <a:latin typeface="微软雅黑" panose="020B0503020204020204" pitchFamily="34" charset="-122"/>
                <a:ea typeface="微软雅黑" panose="020B0503020204020204" pitchFamily="34" charset="-122"/>
              </a:rPr>
              <a:t>这一页</a:t>
            </a:r>
            <a:r>
              <a:rPr lang="en-US" altLang="zh-CN" sz="2500" dirty="0" smtClean="0">
                <a:solidFill>
                  <a:srgbClr val="333333"/>
                </a:solidFill>
                <a:latin typeface="微软雅黑" panose="020B0503020204020204" pitchFamily="34" charset="-122"/>
                <a:ea typeface="微软雅黑" panose="020B0503020204020204" pitchFamily="34" charset="-122"/>
              </a:rPr>
              <a:t>PPT</a:t>
            </a:r>
            <a:r>
              <a:rPr lang="zh-CN" altLang="en-US" sz="2500" dirty="0">
                <a:solidFill>
                  <a:srgbClr val="333333"/>
                </a:solidFill>
                <a:latin typeface="微软雅黑" panose="020B0503020204020204" pitchFamily="34" charset="-122"/>
                <a:ea typeface="微软雅黑" panose="020B0503020204020204" pitchFamily="34" charset="-122"/>
              </a:rPr>
              <a:t>做</a:t>
            </a:r>
            <a:r>
              <a:rPr lang="zh-CN" altLang="en-US" sz="2500" dirty="0" smtClean="0">
                <a:solidFill>
                  <a:srgbClr val="333333"/>
                </a:solidFill>
                <a:latin typeface="微软雅黑" panose="020B0503020204020204" pitchFamily="34" charset="-122"/>
                <a:ea typeface="微软雅黑" panose="020B0503020204020204" pitchFamily="34" charset="-122"/>
              </a:rPr>
              <a:t>的好不好？</a:t>
            </a:r>
            <a:endParaRPr lang="zh-CN" altLang="en-US" sz="2500" dirty="0">
              <a:solidFill>
                <a:srgbClr val="333333"/>
              </a:solidFill>
              <a:latin typeface="微软雅黑" panose="020B0503020204020204" pitchFamily="34" charset="-122"/>
              <a:ea typeface="微软雅黑" panose="020B0503020204020204" pitchFamily="34" charset="-122"/>
            </a:endParaRPr>
          </a:p>
        </p:txBody>
      </p:sp>
      <p:cxnSp>
        <p:nvCxnSpPr>
          <p:cNvPr id="88" name="原创设计师QQ598969553        _2"/>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4" name="原创设计师QQ598969553        _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612" y="1100634"/>
            <a:ext cx="2853175" cy="3510453"/>
          </a:xfrm>
          <a:prstGeom prst="rect">
            <a:avLst/>
          </a:prstGeom>
        </p:spPr>
      </p:pic>
      <p:sp>
        <p:nvSpPr>
          <p:cNvPr id="5" name="原创设计师QQ598969553        _4"/>
          <p:cNvSpPr txBox="1"/>
          <p:nvPr/>
        </p:nvSpPr>
        <p:spPr>
          <a:xfrm>
            <a:off x="3701083" y="2681474"/>
            <a:ext cx="5020858" cy="1222001"/>
          </a:xfrm>
          <a:prstGeom prst="rect">
            <a:avLst/>
          </a:prstGeom>
          <a:noFill/>
        </p:spPr>
        <p:txBody>
          <a:bodyPr wrap="square" lIns="0" tIns="0" rIns="0" bIns="0" rtlCol="0">
            <a:spAutoFit/>
          </a:bodyPr>
          <a:lstStyle/>
          <a:p>
            <a:pPr>
              <a:lnSpc>
                <a:spcPct val="150000"/>
              </a:lnSpc>
            </a:pPr>
            <a:r>
              <a:rPr lang="zh-CN" altLang="en-US" sz="900" dirty="0" smtClean="0">
                <a:solidFill>
                  <a:schemeClr val="tx1">
                    <a:lumMod val="75000"/>
                    <a:lumOff val="25000"/>
                  </a:schemeClr>
                </a:solidFill>
                <a:latin typeface="+mj-ea"/>
                <a:ea typeface="+mj-ea"/>
              </a:rPr>
              <a:t>团队</a:t>
            </a:r>
            <a:r>
              <a:rPr lang="zh-CN" altLang="en-US" sz="900" dirty="0">
                <a:solidFill>
                  <a:schemeClr val="tx1">
                    <a:lumMod val="75000"/>
                    <a:lumOff val="25000"/>
                  </a:schemeClr>
                </a:solidFill>
                <a:latin typeface="+mj-ea"/>
                <a:ea typeface="+mj-ea"/>
              </a:rPr>
              <a:t>是指拥有共同目标，并且具有不同能力的一小群人有意识的协调行为或力的系统，这群人就如同人的五官一样，共同协作维持一个人的生存，缺一不可</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是一支专业的团队。我们的成员拥有多年的信息安全专业技术背景，来自国内知名安全公司的一线骨干</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是一支年轻的团队。我们的平均年龄仅有</a:t>
            </a:r>
            <a:r>
              <a:rPr lang="en-US" altLang="zh-CN" sz="900" dirty="0">
                <a:solidFill>
                  <a:schemeClr val="tx1">
                    <a:lumMod val="75000"/>
                    <a:lumOff val="25000"/>
                  </a:schemeClr>
                </a:solidFill>
                <a:latin typeface="+mj-ea"/>
                <a:ea typeface="+mj-ea"/>
              </a:rPr>
              <a:t>26</a:t>
            </a:r>
            <a:r>
              <a:rPr lang="zh-CN" altLang="en-US" sz="900" dirty="0">
                <a:solidFill>
                  <a:schemeClr val="tx1">
                    <a:lumMod val="75000"/>
                    <a:lumOff val="25000"/>
                  </a:schemeClr>
                </a:solidFill>
                <a:latin typeface="+mj-ea"/>
                <a:ea typeface="+mj-ea"/>
              </a:rPr>
              <a:t>岁，充满了朝气和创新精神</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是一支专注的团队。我们坚信，安全的品牌源自客户的信任。只有专注，才能做好安全</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是一支有梦想的团队。我们来自五湖四海，因为一个共同的梦想：做一家真正优秀的信息安全企业，为客户提供最可靠的互联网安全防护。</a:t>
            </a:r>
          </a:p>
        </p:txBody>
      </p:sp>
      <p:sp>
        <p:nvSpPr>
          <p:cNvPr id="6" name="原创设计师QQ598969553        _5"/>
          <p:cNvSpPr/>
          <p:nvPr/>
        </p:nvSpPr>
        <p:spPr>
          <a:xfrm>
            <a:off x="511612" y="1100634"/>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sp>
        <p:nvSpPr>
          <p:cNvPr id="7" name="原创设计师QQ598969553        _6"/>
          <p:cNvSpPr/>
          <p:nvPr/>
        </p:nvSpPr>
        <p:spPr>
          <a:xfrm rot="10800000">
            <a:off x="3005014" y="4263457"/>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grpSp>
        <p:nvGrpSpPr>
          <p:cNvPr id="8" name="原创设计师QQ598969553        _7"/>
          <p:cNvGrpSpPr/>
          <p:nvPr/>
        </p:nvGrpSpPr>
        <p:grpSpPr>
          <a:xfrm>
            <a:off x="3851920" y="1164846"/>
            <a:ext cx="1172844" cy="902720"/>
            <a:chOff x="5027106" y="2345385"/>
            <a:chExt cx="1172844" cy="902720"/>
          </a:xfrm>
        </p:grpSpPr>
        <p:grpSp>
          <p:nvGrpSpPr>
            <p:cNvPr id="9" name="组合 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0" name="TextBox 33"/>
            <p:cNvSpPr>
              <a:spLocks noChangeArrowheads="1"/>
            </p:cNvSpPr>
            <p:nvPr/>
          </p:nvSpPr>
          <p:spPr bwMode="auto">
            <a:xfrm>
              <a:off x="5071691" y="2610266"/>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专业</a:t>
              </a:r>
              <a:endParaRPr lang="zh-CN" altLang="en-US" sz="2200" b="1" dirty="0">
                <a:solidFill>
                  <a:schemeClr val="accent1"/>
                </a:solidFill>
                <a:latin typeface="+mj-ea"/>
                <a:ea typeface="+mj-ea"/>
              </a:endParaRPr>
            </a:p>
          </p:txBody>
        </p:sp>
      </p:grpSp>
      <p:grpSp>
        <p:nvGrpSpPr>
          <p:cNvPr id="13" name="原创设计师QQ598969553        _8"/>
          <p:cNvGrpSpPr/>
          <p:nvPr/>
        </p:nvGrpSpPr>
        <p:grpSpPr>
          <a:xfrm>
            <a:off x="5044683" y="1147646"/>
            <a:ext cx="1172844" cy="902720"/>
            <a:chOff x="5027106" y="2345385"/>
            <a:chExt cx="1172844" cy="902720"/>
          </a:xfrm>
        </p:grpSpPr>
        <p:grpSp>
          <p:nvGrpSpPr>
            <p:cNvPr id="14" name="组合 1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5" name="TextBox 33"/>
            <p:cNvSpPr>
              <a:spLocks noChangeArrowheads="1"/>
            </p:cNvSpPr>
            <p:nvPr/>
          </p:nvSpPr>
          <p:spPr bwMode="auto">
            <a:xfrm>
              <a:off x="5135200" y="2669125"/>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年轻</a:t>
              </a:r>
              <a:endParaRPr lang="zh-CN" altLang="en-US" sz="2200" b="1" dirty="0">
                <a:solidFill>
                  <a:schemeClr val="accent1"/>
                </a:solidFill>
                <a:latin typeface="+mj-ea"/>
                <a:ea typeface="+mj-ea"/>
              </a:endParaRPr>
            </a:p>
          </p:txBody>
        </p:sp>
      </p:grpSp>
      <p:grpSp>
        <p:nvGrpSpPr>
          <p:cNvPr id="18" name="原创设计师QQ598969553        _9"/>
          <p:cNvGrpSpPr/>
          <p:nvPr/>
        </p:nvGrpSpPr>
        <p:grpSpPr>
          <a:xfrm>
            <a:off x="6211512" y="1177742"/>
            <a:ext cx="1172844" cy="902720"/>
            <a:chOff x="5027106" y="2345385"/>
            <a:chExt cx="1172844" cy="902720"/>
          </a:xfrm>
        </p:grpSpPr>
        <p:grpSp>
          <p:nvGrpSpPr>
            <p:cNvPr id="19" name="组合 1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0" name="TextBox 33"/>
            <p:cNvSpPr>
              <a:spLocks noChangeArrowheads="1"/>
            </p:cNvSpPr>
            <p:nvPr/>
          </p:nvSpPr>
          <p:spPr bwMode="auto">
            <a:xfrm>
              <a:off x="5046808" y="2656266"/>
              <a:ext cx="8424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专注</a:t>
              </a:r>
              <a:endParaRPr lang="zh-CN" altLang="en-US" sz="2200" b="1" dirty="0">
                <a:solidFill>
                  <a:schemeClr val="accent1"/>
                </a:solidFill>
                <a:latin typeface="+mj-ea"/>
                <a:ea typeface="+mj-ea"/>
              </a:endParaRPr>
            </a:p>
          </p:txBody>
        </p:sp>
      </p:grpSp>
      <p:grpSp>
        <p:nvGrpSpPr>
          <p:cNvPr id="23" name="原创设计师QQ598969553        _10"/>
          <p:cNvGrpSpPr/>
          <p:nvPr/>
        </p:nvGrpSpPr>
        <p:grpSpPr>
          <a:xfrm>
            <a:off x="7385411" y="1189305"/>
            <a:ext cx="1172844" cy="902720"/>
            <a:chOff x="5027106" y="2345385"/>
            <a:chExt cx="1172844" cy="902720"/>
          </a:xfrm>
        </p:grpSpPr>
        <p:grpSp>
          <p:nvGrpSpPr>
            <p:cNvPr id="24" name="组合 2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5"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有梦想</a:t>
              </a:r>
              <a:endParaRPr lang="zh-CN" altLang="en-US" b="1" dirty="0">
                <a:solidFill>
                  <a:schemeClr val="accent1"/>
                </a:solidFill>
                <a:latin typeface="+mj-ea"/>
                <a:ea typeface="+mj-ea"/>
              </a:endParaRPr>
            </a:p>
          </p:txBody>
        </p:sp>
      </p:grpSp>
      <p:pic>
        <p:nvPicPr>
          <p:cNvPr id="28" name="Picture 64"/>
          <p:cNvPicPr>
            <a:picLocks/>
          </p:cNvPicPr>
          <p:nvPr/>
        </p:nvPicPr>
        <p:blipFill>
          <a:blip r:embed="rId4"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7236940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accel="58000" fill="hold" nodeType="clickEffect" p14:presetBounceEnd="58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58000">
                                          <p:cBhvr additive="base">
                                            <p:cTn id="20" dur="1300" fill="hold"/>
                                            <p:tgtEl>
                                              <p:spTgt spid="8"/>
                                            </p:tgtEl>
                                            <p:attrNameLst>
                                              <p:attrName>ppt_x</p:attrName>
                                            </p:attrNameLst>
                                          </p:cBhvr>
                                          <p:tavLst>
                                            <p:tav tm="0">
                                              <p:val>
                                                <p:strVal val="1+#ppt_w/2"/>
                                              </p:val>
                                            </p:tav>
                                            <p:tav tm="100000">
                                              <p:val>
                                                <p:strVal val="#ppt_x"/>
                                              </p:val>
                                            </p:tav>
                                          </p:tavLst>
                                        </p:anim>
                                        <p:anim calcmode="lin" valueType="num" p14:bounceEnd="58000">
                                          <p:cBhvr additive="base">
                                            <p:cTn id="21" dur="13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accel="58000" fill="hold" nodeType="clickEffect" p14:presetBounceEnd="58000">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14:bounceEnd="58000">
                                          <p:cBhvr additive="base">
                                            <p:cTn id="26" dur="1300" fill="hold"/>
                                            <p:tgtEl>
                                              <p:spTgt spid="13"/>
                                            </p:tgtEl>
                                            <p:attrNameLst>
                                              <p:attrName>ppt_x</p:attrName>
                                            </p:attrNameLst>
                                          </p:cBhvr>
                                          <p:tavLst>
                                            <p:tav tm="0">
                                              <p:val>
                                                <p:strVal val="1+#ppt_w/2"/>
                                              </p:val>
                                            </p:tav>
                                            <p:tav tm="100000">
                                              <p:val>
                                                <p:strVal val="#ppt_x"/>
                                              </p:val>
                                            </p:tav>
                                          </p:tavLst>
                                        </p:anim>
                                        <p:anim calcmode="lin" valueType="num" p14:bounceEnd="58000">
                                          <p:cBhvr additive="base">
                                            <p:cTn id="27" dur="1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accel="58000" fill="hold" nodeType="clickEffect" p14:presetBounceEnd="58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58000">
                                          <p:cBhvr additive="base">
                                            <p:cTn id="32" dur="1300" fill="hold"/>
                                            <p:tgtEl>
                                              <p:spTgt spid="18"/>
                                            </p:tgtEl>
                                            <p:attrNameLst>
                                              <p:attrName>ppt_x</p:attrName>
                                            </p:attrNameLst>
                                          </p:cBhvr>
                                          <p:tavLst>
                                            <p:tav tm="0">
                                              <p:val>
                                                <p:strVal val="1+#ppt_w/2"/>
                                              </p:val>
                                            </p:tav>
                                            <p:tav tm="100000">
                                              <p:val>
                                                <p:strVal val="#ppt_x"/>
                                              </p:val>
                                            </p:tav>
                                          </p:tavLst>
                                        </p:anim>
                                        <p:anim calcmode="lin" valueType="num" p14:bounceEnd="58000">
                                          <p:cBhvr additive="base">
                                            <p:cTn id="33" dur="1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accel="58000" fill="hold" nodeType="clickEffect" p14:presetBounceEnd="58000">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14:bounceEnd="58000">
                                          <p:cBhvr additive="base">
                                            <p:cTn id="38" dur="1300" fill="hold"/>
                                            <p:tgtEl>
                                              <p:spTgt spid="23"/>
                                            </p:tgtEl>
                                            <p:attrNameLst>
                                              <p:attrName>ppt_x</p:attrName>
                                            </p:attrNameLst>
                                          </p:cBhvr>
                                          <p:tavLst>
                                            <p:tav tm="0">
                                              <p:val>
                                                <p:strVal val="1+#ppt_w/2"/>
                                              </p:val>
                                            </p:tav>
                                            <p:tav tm="100000">
                                              <p:val>
                                                <p:strVal val="#ppt_x"/>
                                              </p:val>
                                            </p:tav>
                                          </p:tavLst>
                                        </p:anim>
                                        <p:anim calcmode="lin" valueType="num" p14:bounceEnd="58000">
                                          <p:cBhvr additive="base">
                                            <p:cTn id="39" dur="13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accel="5800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300" fill="hold"/>
                                            <p:tgtEl>
                                              <p:spTgt spid="8"/>
                                            </p:tgtEl>
                                            <p:attrNameLst>
                                              <p:attrName>ppt_x</p:attrName>
                                            </p:attrNameLst>
                                          </p:cBhvr>
                                          <p:tavLst>
                                            <p:tav tm="0">
                                              <p:val>
                                                <p:strVal val="1+#ppt_w/2"/>
                                              </p:val>
                                            </p:tav>
                                            <p:tav tm="100000">
                                              <p:val>
                                                <p:strVal val="#ppt_x"/>
                                              </p:val>
                                            </p:tav>
                                          </p:tavLst>
                                        </p:anim>
                                        <p:anim calcmode="lin" valueType="num">
                                          <p:cBhvr additive="base">
                                            <p:cTn id="21" dur="13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accel="5800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300" fill="hold"/>
                                            <p:tgtEl>
                                              <p:spTgt spid="13"/>
                                            </p:tgtEl>
                                            <p:attrNameLst>
                                              <p:attrName>ppt_x</p:attrName>
                                            </p:attrNameLst>
                                          </p:cBhvr>
                                          <p:tavLst>
                                            <p:tav tm="0">
                                              <p:val>
                                                <p:strVal val="1+#ppt_w/2"/>
                                              </p:val>
                                            </p:tav>
                                            <p:tav tm="100000">
                                              <p:val>
                                                <p:strVal val="#ppt_x"/>
                                              </p:val>
                                            </p:tav>
                                          </p:tavLst>
                                        </p:anim>
                                        <p:anim calcmode="lin" valueType="num">
                                          <p:cBhvr additive="base">
                                            <p:cTn id="27" dur="1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accel="5800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1300" fill="hold"/>
                                            <p:tgtEl>
                                              <p:spTgt spid="18"/>
                                            </p:tgtEl>
                                            <p:attrNameLst>
                                              <p:attrName>ppt_x</p:attrName>
                                            </p:attrNameLst>
                                          </p:cBhvr>
                                          <p:tavLst>
                                            <p:tav tm="0">
                                              <p:val>
                                                <p:strVal val="1+#ppt_w/2"/>
                                              </p:val>
                                            </p:tav>
                                            <p:tav tm="100000">
                                              <p:val>
                                                <p:strVal val="#ppt_x"/>
                                              </p:val>
                                            </p:tav>
                                          </p:tavLst>
                                        </p:anim>
                                        <p:anim calcmode="lin" valueType="num">
                                          <p:cBhvr additive="base">
                                            <p:cTn id="33" dur="1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accel="5800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300" fill="hold"/>
                                            <p:tgtEl>
                                              <p:spTgt spid="23"/>
                                            </p:tgtEl>
                                            <p:attrNameLst>
                                              <p:attrName>ppt_x</p:attrName>
                                            </p:attrNameLst>
                                          </p:cBhvr>
                                          <p:tavLst>
                                            <p:tav tm="0">
                                              <p:val>
                                                <p:strVal val="1+#ppt_w/2"/>
                                              </p:val>
                                            </p:tav>
                                            <p:tav tm="100000">
                                              <p:val>
                                                <p:strVal val="#ppt_x"/>
                                              </p:val>
                                            </p:tav>
                                          </p:tavLst>
                                        </p:anim>
                                        <p:anim calcmode="lin" valueType="num">
                                          <p:cBhvr additive="base">
                                            <p:cTn id="39" dur="13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对齐，对齐，再对齐</a:t>
            </a:r>
            <a:endParaRPr lang="zh-CN" altLang="en-US" dirty="0"/>
          </a:p>
        </p:txBody>
      </p:sp>
      <p:sp>
        <p:nvSpPr>
          <p:cNvPr id="3" name="内容占位符 2"/>
          <p:cNvSpPr>
            <a:spLocks noGrp="1"/>
          </p:cNvSpPr>
          <p:nvPr>
            <p:ph idx="1"/>
          </p:nvPr>
        </p:nvSpPr>
        <p:spPr>
          <a:xfrm>
            <a:off x="628650" y="1118199"/>
            <a:ext cx="2719214" cy="2243464"/>
          </a:xfrm>
        </p:spPr>
        <p:txBody>
          <a:bodyPr/>
          <a:lstStyle/>
          <a:p>
            <a:r>
              <a:rPr lang="zh-CN" altLang="en-US" dirty="0" smtClean="0"/>
              <a:t>图文排列对齐</a:t>
            </a:r>
            <a:endParaRPr lang="en-US" altLang="zh-CN" dirty="0" smtClean="0"/>
          </a:p>
          <a:p>
            <a:r>
              <a:rPr lang="zh-CN" altLang="en-US" dirty="0" smtClean="0"/>
              <a:t>表格文本对齐</a:t>
            </a:r>
            <a:endParaRPr lang="en-US" altLang="zh-CN" dirty="0" smtClean="0"/>
          </a:p>
          <a:p>
            <a:r>
              <a:rPr lang="zh-CN" altLang="en-US" dirty="0" smtClean="0"/>
              <a:t>页面标题对齐</a:t>
            </a:r>
            <a:endParaRPr lang="en-US" altLang="zh-CN" dirty="0" smtClean="0"/>
          </a:p>
          <a:p>
            <a:r>
              <a:rPr lang="zh-CN" altLang="en-US" dirty="0" smtClean="0"/>
              <a:t>段落间距对齐</a:t>
            </a:r>
            <a:endParaRPr lang="en-US" altLang="zh-CN" dirty="0" smtClean="0"/>
          </a:p>
          <a:p>
            <a:endParaRPr lang="en-US" altLang="zh-CN" dirty="0" smtClean="0"/>
          </a:p>
          <a:p>
            <a:endParaRPr lang="zh-CN" altLang="en-US" dirty="0"/>
          </a:p>
        </p:txBody>
      </p:sp>
      <p:pic>
        <p:nvPicPr>
          <p:cNvPr id="4" name="图片 3"/>
          <p:cNvPicPr>
            <a:picLocks noChangeAspect="1"/>
          </p:cNvPicPr>
          <p:nvPr/>
        </p:nvPicPr>
        <p:blipFill rotWithShape="1">
          <a:blip r:embed="rId2"/>
          <a:srcRect l="26671" t="6950" r="67718" b="76775"/>
          <a:stretch/>
        </p:blipFill>
        <p:spPr>
          <a:xfrm>
            <a:off x="5724401" y="1347614"/>
            <a:ext cx="1368152" cy="2232248"/>
          </a:xfrm>
          <a:prstGeom prst="rect">
            <a:avLst/>
          </a:prstGeom>
          <a:ln>
            <a:solidFill>
              <a:schemeClr val="tx1">
                <a:lumMod val="50000"/>
                <a:lumOff val="50000"/>
              </a:schemeClr>
            </a:solidFill>
          </a:ln>
        </p:spPr>
      </p:pic>
      <p:pic>
        <p:nvPicPr>
          <p:cNvPr id="7" name="图片 6"/>
          <p:cNvPicPr>
            <a:picLocks noChangeAspect="1"/>
          </p:cNvPicPr>
          <p:nvPr/>
        </p:nvPicPr>
        <p:blipFill rotWithShape="1">
          <a:blip r:embed="rId3"/>
          <a:srcRect l="67718" t="5375" r="26671" b="75200"/>
          <a:stretch/>
        </p:blipFill>
        <p:spPr>
          <a:xfrm>
            <a:off x="7430567" y="1203598"/>
            <a:ext cx="1368152" cy="2664296"/>
          </a:xfrm>
          <a:prstGeom prst="rect">
            <a:avLst/>
          </a:prstGeom>
          <a:ln>
            <a:solidFill>
              <a:schemeClr val="tx1">
                <a:lumMod val="50000"/>
                <a:lumOff val="50000"/>
              </a:schemeClr>
            </a:solidFill>
          </a:ln>
        </p:spPr>
      </p:pic>
      <p:pic>
        <p:nvPicPr>
          <p:cNvPr id="8" name="图片 7"/>
          <p:cNvPicPr>
            <a:picLocks noChangeAspect="1"/>
          </p:cNvPicPr>
          <p:nvPr/>
        </p:nvPicPr>
        <p:blipFill>
          <a:blip r:embed="rId4"/>
          <a:stretch>
            <a:fillRect/>
          </a:stretch>
        </p:blipFill>
        <p:spPr>
          <a:xfrm>
            <a:off x="3757612" y="1563638"/>
            <a:ext cx="1628775" cy="590550"/>
          </a:xfrm>
          <a:prstGeom prst="rect">
            <a:avLst/>
          </a:prstGeom>
          <a:ln>
            <a:solidFill>
              <a:schemeClr val="tx1">
                <a:lumMod val="75000"/>
                <a:lumOff val="25000"/>
              </a:schemeClr>
            </a:solidFill>
          </a:ln>
        </p:spPr>
      </p:pic>
      <p:sp>
        <p:nvSpPr>
          <p:cNvPr id="5" name="文本框 4"/>
          <p:cNvSpPr txBox="1"/>
          <p:nvPr/>
        </p:nvSpPr>
        <p:spPr>
          <a:xfrm>
            <a:off x="993600" y="4037214"/>
            <a:ext cx="1562400" cy="523220"/>
          </a:xfrm>
          <a:prstGeom prst="rect">
            <a:avLst/>
          </a:prstGeom>
          <a:noFill/>
          <a:ln w="19050">
            <a:solidFill>
              <a:schemeClr val="tx1"/>
            </a:solidFill>
          </a:ln>
        </p:spPr>
        <p:txBody>
          <a:bodyPr wrap="square" rtlCol="0">
            <a:spAutoFit/>
          </a:bodyPr>
          <a:lstStyle/>
          <a:p>
            <a:r>
              <a:rPr lang="zh-CN" altLang="en-US" sz="2800" dirty="0">
                <a:solidFill>
                  <a:prstClr val="black"/>
                </a:solidFill>
                <a:latin typeface="微软雅黑"/>
                <a:ea typeface="微软雅黑"/>
              </a:rPr>
              <a:t>图文</a:t>
            </a:r>
            <a:endParaRPr lang="zh-CN" altLang="en-US" dirty="0"/>
          </a:p>
        </p:txBody>
      </p:sp>
      <p:sp>
        <p:nvSpPr>
          <p:cNvPr id="9" name="文本框 8"/>
          <p:cNvSpPr txBox="1"/>
          <p:nvPr/>
        </p:nvSpPr>
        <p:spPr>
          <a:xfrm>
            <a:off x="3575999" y="4037214"/>
            <a:ext cx="1814400" cy="523220"/>
          </a:xfrm>
          <a:prstGeom prst="rect">
            <a:avLst/>
          </a:prstGeom>
          <a:noFill/>
          <a:ln w="19050">
            <a:solidFill>
              <a:schemeClr val="tx1"/>
            </a:solidFill>
          </a:ln>
        </p:spPr>
        <p:txBody>
          <a:bodyPr wrap="square" rtlCol="0">
            <a:spAutoFit/>
          </a:bodyPr>
          <a:lstStyle/>
          <a:p>
            <a:r>
              <a:rPr lang="zh-CN" altLang="en-US" sz="2800" dirty="0">
                <a:solidFill>
                  <a:prstClr val="black"/>
                </a:solidFill>
                <a:latin typeface="微软雅黑"/>
                <a:ea typeface="微软雅黑"/>
              </a:rPr>
              <a:t>图</a:t>
            </a:r>
            <a:r>
              <a:rPr lang="zh-CN" altLang="en-US" sz="2800" dirty="0" smtClean="0">
                <a:solidFill>
                  <a:prstClr val="black"/>
                </a:solidFill>
                <a:latin typeface="微软雅黑"/>
                <a:ea typeface="微软雅黑"/>
              </a:rPr>
              <a:t>文排版</a:t>
            </a:r>
            <a:endParaRPr lang="zh-CN" altLang="en-US" dirty="0"/>
          </a:p>
        </p:txBody>
      </p:sp>
      <p:sp>
        <p:nvSpPr>
          <p:cNvPr id="10" name="文本框 9"/>
          <p:cNvSpPr txBox="1"/>
          <p:nvPr/>
        </p:nvSpPr>
        <p:spPr>
          <a:xfrm>
            <a:off x="6410397" y="4037214"/>
            <a:ext cx="1814400" cy="523220"/>
          </a:xfrm>
          <a:prstGeom prst="rect">
            <a:avLst/>
          </a:prstGeom>
          <a:noFill/>
          <a:ln w="19050">
            <a:solidFill>
              <a:schemeClr val="tx1"/>
            </a:solidFill>
          </a:ln>
        </p:spPr>
        <p:txBody>
          <a:bodyPr wrap="square" rtlCol="0">
            <a:spAutoFit/>
          </a:bodyPr>
          <a:lstStyle/>
          <a:p>
            <a:r>
              <a:rPr lang="zh-CN" altLang="en-US" sz="2800" dirty="0">
                <a:solidFill>
                  <a:prstClr val="black"/>
                </a:solidFill>
                <a:latin typeface="微软雅黑"/>
                <a:ea typeface="微软雅黑"/>
              </a:rPr>
              <a:t>图</a:t>
            </a:r>
            <a:r>
              <a:rPr lang="zh-CN" altLang="en-US" sz="2800" dirty="0" smtClean="0">
                <a:solidFill>
                  <a:prstClr val="black"/>
                </a:solidFill>
                <a:latin typeface="微软雅黑"/>
                <a:ea typeface="微软雅黑"/>
              </a:rPr>
              <a:t>文排</a:t>
            </a:r>
            <a:endParaRPr lang="zh-CN" altLang="en-US" dirty="0"/>
          </a:p>
        </p:txBody>
      </p:sp>
      <p:sp>
        <p:nvSpPr>
          <p:cNvPr id="11" name="文本框 10"/>
          <p:cNvSpPr txBox="1"/>
          <p:nvPr/>
        </p:nvSpPr>
        <p:spPr>
          <a:xfrm>
            <a:off x="3575999" y="3226950"/>
            <a:ext cx="1814400" cy="523220"/>
          </a:xfrm>
          <a:prstGeom prst="rect">
            <a:avLst/>
          </a:prstGeom>
          <a:noFill/>
          <a:ln w="19050">
            <a:solidFill>
              <a:schemeClr val="tx1"/>
            </a:solidFill>
          </a:ln>
        </p:spPr>
        <p:txBody>
          <a:bodyPr wrap="square" rtlCol="0">
            <a:spAutoFit/>
          </a:bodyPr>
          <a:lstStyle/>
          <a:p>
            <a:r>
              <a:rPr lang="zh-CN" altLang="en-US" sz="2800" dirty="0">
                <a:solidFill>
                  <a:prstClr val="black"/>
                </a:solidFill>
                <a:latin typeface="微软雅黑"/>
                <a:ea typeface="微软雅黑"/>
              </a:rPr>
              <a:t>图</a:t>
            </a:r>
            <a:r>
              <a:rPr lang="zh-CN" altLang="en-US" sz="2800" dirty="0" smtClean="0">
                <a:solidFill>
                  <a:prstClr val="black"/>
                </a:solidFill>
                <a:latin typeface="微软雅黑"/>
                <a:ea typeface="微软雅黑"/>
              </a:rPr>
              <a:t>文排版</a:t>
            </a:r>
            <a:endParaRPr lang="zh-CN" altLang="en-US" dirty="0"/>
          </a:p>
        </p:txBody>
      </p:sp>
      <p:sp>
        <p:nvSpPr>
          <p:cNvPr id="12" name="文本框 11"/>
          <p:cNvSpPr txBox="1"/>
          <p:nvPr/>
        </p:nvSpPr>
        <p:spPr>
          <a:xfrm>
            <a:off x="3664800" y="2310140"/>
            <a:ext cx="1814400" cy="523220"/>
          </a:xfrm>
          <a:prstGeom prst="rect">
            <a:avLst/>
          </a:prstGeom>
          <a:solidFill>
            <a:schemeClr val="accent1">
              <a:lumMod val="40000"/>
              <a:lumOff val="60000"/>
            </a:schemeClr>
          </a:solidFill>
          <a:ln w="19050">
            <a:solidFill>
              <a:schemeClr val="tx1"/>
            </a:solidFill>
          </a:ln>
        </p:spPr>
        <p:txBody>
          <a:bodyPr wrap="square" rtlCol="0">
            <a:spAutoFit/>
          </a:bodyPr>
          <a:lstStyle/>
          <a:p>
            <a:r>
              <a:rPr lang="zh-CN" altLang="en-US" sz="2800" dirty="0">
                <a:solidFill>
                  <a:prstClr val="black"/>
                </a:solidFill>
                <a:latin typeface="微软雅黑"/>
                <a:ea typeface="微软雅黑"/>
              </a:rPr>
              <a:t>图</a:t>
            </a:r>
            <a:r>
              <a:rPr lang="zh-CN" altLang="en-US" sz="2800" dirty="0" smtClean="0">
                <a:solidFill>
                  <a:prstClr val="black"/>
                </a:solidFill>
                <a:latin typeface="微软雅黑"/>
                <a:ea typeface="微软雅黑"/>
              </a:rPr>
              <a:t>文排版</a:t>
            </a:r>
            <a:endParaRPr lang="zh-CN" altLang="en-US" dirty="0"/>
          </a:p>
        </p:txBody>
      </p:sp>
    </p:spTree>
    <p:extLst>
      <p:ext uri="{BB962C8B-B14F-4D97-AF65-F5344CB8AC3E}">
        <p14:creationId xmlns:p14="http://schemas.microsoft.com/office/powerpoint/2010/main" val="359329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对齐，对齐，再对齐</a:t>
            </a:r>
          </a:p>
        </p:txBody>
      </p:sp>
      <p:pic>
        <p:nvPicPr>
          <p:cNvPr id="5" name="Picture 2" descr="C:\Documents and Settings\eding.bao\桌面\02 PPT制作七步.jpg"/>
          <p:cNvPicPr>
            <a:picLocks noChangeAspect="1" noChangeArrowheads="1"/>
          </p:cNvPicPr>
          <p:nvPr/>
        </p:nvPicPr>
        <p:blipFill>
          <a:blip r:embed="rId2"/>
          <a:srcRect/>
          <a:stretch>
            <a:fillRect/>
          </a:stretch>
        </p:blipFill>
        <p:spPr bwMode="auto">
          <a:xfrm>
            <a:off x="1346200" y="3676341"/>
            <a:ext cx="1714856" cy="1216819"/>
          </a:xfrm>
          <a:prstGeom prst="rect">
            <a:avLst/>
          </a:prstGeom>
          <a:noFill/>
          <a:effectLst>
            <a:outerShdw blurRad="63500" sx="102000" sy="102000" algn="ctr" rotWithShape="0">
              <a:prstClr val="black">
                <a:alpha val="40000"/>
              </a:prstClr>
            </a:outerShdw>
          </a:effectLst>
        </p:spPr>
      </p:pic>
      <p:pic>
        <p:nvPicPr>
          <p:cNvPr id="6" name="Picture 3" descr="C:\Documents and Settings\eding.bao\桌面\02 PPT制作七步2.jpg"/>
          <p:cNvPicPr>
            <a:picLocks noChangeAspect="1" noChangeArrowheads="1"/>
          </p:cNvPicPr>
          <p:nvPr/>
        </p:nvPicPr>
        <p:blipFill>
          <a:blip r:embed="rId3"/>
          <a:srcRect/>
          <a:stretch>
            <a:fillRect/>
          </a:stretch>
        </p:blipFill>
        <p:spPr bwMode="auto">
          <a:xfrm>
            <a:off x="1348400" y="1043737"/>
            <a:ext cx="1713347" cy="1214438"/>
          </a:xfrm>
          <a:prstGeom prst="rect">
            <a:avLst/>
          </a:prstGeom>
          <a:noFill/>
          <a:effectLst>
            <a:outerShdw blurRad="63500" sx="102000" sy="102000" algn="ctr" rotWithShape="0">
              <a:prstClr val="black">
                <a:alpha val="40000"/>
              </a:prstClr>
            </a:outerShdw>
          </a:effectLst>
        </p:spPr>
      </p:pic>
      <p:pic>
        <p:nvPicPr>
          <p:cNvPr id="7" name="Picture 4" descr="C:\Documents and Settings\eding.bao\桌面\02 PPT制作七步3.jpg"/>
          <p:cNvPicPr>
            <a:picLocks noChangeAspect="1" noChangeArrowheads="1"/>
          </p:cNvPicPr>
          <p:nvPr/>
        </p:nvPicPr>
        <p:blipFill>
          <a:blip r:embed="rId4"/>
          <a:srcRect/>
          <a:stretch>
            <a:fillRect/>
          </a:stretch>
        </p:blipFill>
        <p:spPr bwMode="auto">
          <a:xfrm>
            <a:off x="1349514" y="2360039"/>
            <a:ext cx="1713347" cy="1214438"/>
          </a:xfrm>
          <a:prstGeom prst="rect">
            <a:avLst/>
          </a:prstGeom>
          <a:noFill/>
          <a:effectLst>
            <a:outerShdw blurRad="63500" sx="102000" sy="102000" algn="ctr" rotWithShape="0">
              <a:prstClr val="black">
                <a:alpha val="40000"/>
              </a:prstClr>
            </a:outerShdw>
          </a:effectLst>
        </p:spPr>
      </p:pic>
      <p:pic>
        <p:nvPicPr>
          <p:cNvPr id="8" name="Picture 1" descr="C:\Documents and Settings\eding.bao\桌面\2.jpg"/>
          <p:cNvPicPr>
            <a:picLocks noChangeAspect="1" noChangeArrowheads="1"/>
          </p:cNvPicPr>
          <p:nvPr/>
        </p:nvPicPr>
        <p:blipFill>
          <a:blip r:embed="rId5"/>
          <a:srcRect/>
          <a:stretch>
            <a:fillRect/>
          </a:stretch>
        </p:blipFill>
        <p:spPr bwMode="auto">
          <a:xfrm>
            <a:off x="6386400" y="2118150"/>
            <a:ext cx="2408733" cy="1865218"/>
          </a:xfrm>
          <a:prstGeom prst="rect">
            <a:avLst/>
          </a:prstGeom>
          <a:ln>
            <a:noFill/>
          </a:ln>
          <a:effectLst>
            <a:outerShdw blurRad="63500" sx="102000" sy="102000" algn="ctr" rotWithShape="0">
              <a:prstClr val="black">
                <a:alpha val="40000"/>
              </a:prstClr>
            </a:outerShdw>
          </a:effectLst>
        </p:spPr>
      </p:pic>
      <p:pic>
        <p:nvPicPr>
          <p:cNvPr id="9" name="Picture 2" descr="C:\Documents and Settings\eding.bao\桌面\1.jpg"/>
          <p:cNvPicPr>
            <a:picLocks noChangeAspect="1" noChangeArrowheads="1"/>
          </p:cNvPicPr>
          <p:nvPr/>
        </p:nvPicPr>
        <p:blipFill>
          <a:blip r:embed="rId6"/>
          <a:srcRect/>
          <a:stretch>
            <a:fillRect/>
          </a:stretch>
        </p:blipFill>
        <p:spPr bwMode="auto">
          <a:xfrm>
            <a:off x="3808863" y="2111000"/>
            <a:ext cx="2395074" cy="1856126"/>
          </a:xfrm>
          <a:prstGeom prst="rect">
            <a:avLst/>
          </a:prstGeom>
          <a:ln>
            <a:noFill/>
          </a:ln>
          <a:effectLst>
            <a:outerShdw blurRad="63500" sx="102000" sy="102000" algn="ctr" rotWithShape="0">
              <a:prstClr val="black">
                <a:alpha val="40000"/>
              </a:prstClr>
            </a:outerShdw>
          </a:effectLst>
        </p:spPr>
      </p:pic>
      <p:sp>
        <p:nvSpPr>
          <p:cNvPr id="13" name="矩形 12"/>
          <p:cNvSpPr/>
          <p:nvPr/>
        </p:nvSpPr>
        <p:spPr>
          <a:xfrm>
            <a:off x="5227200" y="772894"/>
            <a:ext cx="2954655" cy="646331"/>
          </a:xfrm>
          <a:prstGeom prst="rect">
            <a:avLst/>
          </a:prstGeom>
        </p:spPr>
        <p:txBody>
          <a:bodyPr wrap="none">
            <a:spAutoFit/>
          </a:bodyPr>
          <a:lstStyle/>
          <a:p>
            <a:pPr eaLnBrk="1" hangingPunct="1">
              <a:lnSpc>
                <a:spcPct val="150000"/>
              </a:lnSpc>
            </a:pPr>
            <a:r>
              <a:rPr lang="zh-CN" altLang="en-US" sz="2400" dirty="0" smtClean="0">
                <a:solidFill>
                  <a:srgbClr val="870065"/>
                </a:solidFill>
                <a:latin typeface="微软雅黑" panose="020B0503020204020204" pitchFamily="34" charset="-122"/>
                <a:ea typeface="微软雅黑" panose="020B0503020204020204" pitchFamily="34" charset="-122"/>
              </a:rPr>
              <a:t>图文排列是否对齐？</a:t>
            </a:r>
            <a:endParaRPr lang="en-US" altLang="zh-CN" sz="2400" dirty="0">
              <a:solidFill>
                <a:srgbClr val="87006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284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对齐，对齐，再对齐</a:t>
            </a:r>
          </a:p>
        </p:txBody>
      </p:sp>
      <p:grpSp>
        <p:nvGrpSpPr>
          <p:cNvPr id="3" name="组合 2"/>
          <p:cNvGrpSpPr/>
          <p:nvPr/>
        </p:nvGrpSpPr>
        <p:grpSpPr>
          <a:xfrm>
            <a:off x="166158" y="843559"/>
            <a:ext cx="8834373" cy="2808312"/>
            <a:chOff x="2564606" y="1035620"/>
            <a:chExt cx="4450557" cy="1565673"/>
          </a:xfrm>
        </p:grpSpPr>
        <p:pic>
          <p:nvPicPr>
            <p:cNvPr id="10" name="Picture 2" descr="C:\Documents and Settings\eding.bao\桌面\4.jpg"/>
            <p:cNvPicPr>
              <a:picLocks noChangeAspect="1" noChangeArrowheads="1"/>
            </p:cNvPicPr>
            <p:nvPr/>
          </p:nvPicPr>
          <p:blipFill>
            <a:blip r:embed="rId3"/>
            <a:srcRect/>
            <a:stretch>
              <a:fillRect/>
            </a:stretch>
          </p:blipFill>
          <p:spPr bwMode="auto">
            <a:xfrm>
              <a:off x="4068365" y="1491630"/>
              <a:ext cx="1366838" cy="1109663"/>
            </a:xfrm>
            <a:prstGeom prst="rect">
              <a:avLst/>
            </a:prstGeom>
            <a:ln>
              <a:noFill/>
            </a:ln>
            <a:effectLst>
              <a:outerShdw blurRad="63500" sx="102000" sy="102000" algn="ctr" rotWithShape="0">
                <a:prstClr val="black">
                  <a:alpha val="40000"/>
                </a:prstClr>
              </a:outerShdw>
            </a:effectLst>
          </p:spPr>
        </p:pic>
        <p:pic>
          <p:nvPicPr>
            <p:cNvPr id="11" name="Picture 3" descr="C:\Documents and Settings\eding.bao\桌面\5.jpg"/>
            <p:cNvPicPr>
              <a:picLocks noChangeAspect="1" noChangeArrowheads="1"/>
            </p:cNvPicPr>
            <p:nvPr/>
          </p:nvPicPr>
          <p:blipFill>
            <a:blip r:embed="rId4"/>
            <a:srcRect/>
            <a:stretch>
              <a:fillRect/>
            </a:stretch>
          </p:blipFill>
          <p:spPr bwMode="auto">
            <a:xfrm>
              <a:off x="5648325" y="1491630"/>
              <a:ext cx="1366838" cy="1109663"/>
            </a:xfrm>
            <a:prstGeom prst="rect">
              <a:avLst/>
            </a:prstGeom>
            <a:ln>
              <a:noFill/>
            </a:ln>
            <a:effectLst>
              <a:outerShdw blurRad="63500" sx="102000" sy="102000" algn="ctr" rotWithShape="0">
                <a:prstClr val="black">
                  <a:alpha val="40000"/>
                </a:prstClr>
              </a:outerShdw>
            </a:effectLst>
          </p:spPr>
        </p:pic>
        <p:pic>
          <p:nvPicPr>
            <p:cNvPr id="12" name="Picture 4" descr="C:\Documents and Settings\eding.bao\桌面\3.jpg"/>
            <p:cNvPicPr>
              <a:picLocks noChangeAspect="1" noChangeArrowheads="1"/>
            </p:cNvPicPr>
            <p:nvPr/>
          </p:nvPicPr>
          <p:blipFill>
            <a:blip r:embed="rId5"/>
            <a:srcRect/>
            <a:stretch>
              <a:fillRect/>
            </a:stretch>
          </p:blipFill>
          <p:spPr bwMode="auto">
            <a:xfrm>
              <a:off x="2564606" y="1491630"/>
              <a:ext cx="1290638" cy="1109663"/>
            </a:xfrm>
            <a:prstGeom prst="rect">
              <a:avLst/>
            </a:prstGeom>
            <a:ln>
              <a:noFill/>
            </a:ln>
            <a:effectLst>
              <a:outerShdw blurRad="63500" sx="102000" sy="102000" algn="ctr" rotWithShape="0">
                <a:prstClr val="black">
                  <a:alpha val="40000"/>
                </a:prstClr>
              </a:outerShdw>
            </a:effectLst>
          </p:spPr>
        </p:pic>
        <p:cxnSp>
          <p:nvCxnSpPr>
            <p:cNvPr id="13" name="直接连接符 12"/>
            <p:cNvCxnSpPr/>
            <p:nvPr/>
          </p:nvCxnSpPr>
          <p:spPr>
            <a:xfrm rot="16200000" flipH="1">
              <a:off x="4052887" y="1739279"/>
              <a:ext cx="1385888" cy="7144"/>
            </a:xfrm>
            <a:prstGeom prst="line">
              <a:avLst/>
            </a:prstGeom>
            <a:ln w="3175">
              <a:prstDash val="dash"/>
            </a:ln>
          </p:spPr>
          <p:style>
            <a:lnRef idx="2">
              <a:schemeClr val="accent2"/>
            </a:lnRef>
            <a:fillRef idx="0">
              <a:schemeClr val="accent2"/>
            </a:fillRef>
            <a:effectRef idx="1">
              <a:schemeClr val="accent2"/>
            </a:effectRef>
            <a:fontRef idx="minor">
              <a:schemeClr val="tx1"/>
            </a:fontRef>
          </p:style>
        </p:cxnSp>
        <p:cxnSp>
          <p:nvCxnSpPr>
            <p:cNvPr id="14" name="直接连接符 13"/>
            <p:cNvCxnSpPr/>
            <p:nvPr/>
          </p:nvCxnSpPr>
          <p:spPr>
            <a:xfrm rot="16200000" flipH="1">
              <a:off x="4452937" y="1739279"/>
              <a:ext cx="1385888" cy="7144"/>
            </a:xfrm>
            <a:prstGeom prst="line">
              <a:avLst/>
            </a:prstGeom>
            <a:ln w="3175">
              <a:prstDash val="dash"/>
            </a:ln>
          </p:spPr>
          <p:style>
            <a:lnRef idx="2">
              <a:schemeClr val="accent2"/>
            </a:lnRef>
            <a:fillRef idx="0">
              <a:schemeClr val="accent2"/>
            </a:fillRef>
            <a:effectRef idx="1">
              <a:schemeClr val="accent2"/>
            </a:effectRef>
            <a:fontRef idx="minor">
              <a:schemeClr val="tx1"/>
            </a:fontRef>
          </p:style>
        </p:cxnSp>
        <p:cxnSp>
          <p:nvCxnSpPr>
            <p:cNvPr id="15" name="直接连接符 14"/>
            <p:cNvCxnSpPr/>
            <p:nvPr/>
          </p:nvCxnSpPr>
          <p:spPr>
            <a:xfrm rot="16200000" flipH="1">
              <a:off x="5361384" y="1724992"/>
              <a:ext cx="1385888" cy="7144"/>
            </a:xfrm>
            <a:prstGeom prst="line">
              <a:avLst/>
            </a:prstGeom>
            <a:ln w="3175">
              <a:prstDash val="dash"/>
            </a:ln>
          </p:spPr>
          <p:style>
            <a:lnRef idx="2">
              <a:schemeClr val="accent2"/>
            </a:lnRef>
            <a:fillRef idx="0">
              <a:schemeClr val="accent2"/>
            </a:fillRef>
            <a:effectRef idx="1">
              <a:schemeClr val="accent2"/>
            </a:effectRef>
            <a:fontRef idx="minor">
              <a:schemeClr val="tx1"/>
            </a:fontRef>
          </p:style>
        </p:cxnSp>
        <p:cxnSp>
          <p:nvCxnSpPr>
            <p:cNvPr id="16" name="直接连接符 15"/>
            <p:cNvCxnSpPr/>
            <p:nvPr/>
          </p:nvCxnSpPr>
          <p:spPr>
            <a:xfrm rot="16200000" flipH="1">
              <a:off x="5861447" y="1724992"/>
              <a:ext cx="1385888" cy="7144"/>
            </a:xfrm>
            <a:prstGeom prst="line">
              <a:avLst/>
            </a:prstGeom>
            <a:ln w="3175">
              <a:prstDash val="dash"/>
            </a:ln>
          </p:spPr>
          <p:style>
            <a:lnRef idx="2">
              <a:schemeClr val="accent2"/>
            </a:lnRef>
            <a:fillRef idx="0">
              <a:schemeClr val="accent2"/>
            </a:fillRef>
            <a:effectRef idx="1">
              <a:schemeClr val="accent2"/>
            </a:effectRef>
            <a:fontRef idx="minor">
              <a:schemeClr val="tx1"/>
            </a:fontRef>
          </p:style>
        </p:cxnSp>
      </p:grpSp>
      <p:sp>
        <p:nvSpPr>
          <p:cNvPr id="4" name="矩形 3"/>
          <p:cNvSpPr/>
          <p:nvPr/>
        </p:nvSpPr>
        <p:spPr>
          <a:xfrm>
            <a:off x="3094672" y="4188455"/>
            <a:ext cx="2954655" cy="581057"/>
          </a:xfrm>
          <a:prstGeom prst="rect">
            <a:avLst/>
          </a:prstGeom>
        </p:spPr>
        <p:txBody>
          <a:bodyPr wrap="none">
            <a:spAutoFit/>
          </a:bodyPr>
          <a:lstStyle/>
          <a:p>
            <a:pPr eaLnBrk="1" hangingPunct="1">
              <a:lnSpc>
                <a:spcPct val="150000"/>
              </a:lnSpc>
            </a:pPr>
            <a:r>
              <a:rPr lang="zh-CN" altLang="en-US" sz="2400" dirty="0">
                <a:solidFill>
                  <a:srgbClr val="870065"/>
                </a:solidFill>
                <a:latin typeface="微软雅黑" panose="020B0503020204020204" pitchFamily="34" charset="-122"/>
                <a:ea typeface="微软雅黑" panose="020B0503020204020204" pitchFamily="34" charset="-122"/>
              </a:rPr>
              <a:t>表格正文是否</a:t>
            </a:r>
            <a:r>
              <a:rPr lang="zh-CN" altLang="en-US" sz="2400" dirty="0" smtClean="0">
                <a:solidFill>
                  <a:srgbClr val="870065"/>
                </a:solidFill>
                <a:latin typeface="微软雅黑" panose="020B0503020204020204" pitchFamily="34" charset="-122"/>
                <a:ea typeface="微软雅黑" panose="020B0503020204020204" pitchFamily="34" charset="-122"/>
              </a:rPr>
              <a:t>对齐？</a:t>
            </a:r>
            <a:endParaRPr lang="en-US" altLang="zh-CN" sz="2400" dirty="0">
              <a:solidFill>
                <a:srgbClr val="87006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23179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原创设计师QQ598969553        _1"/>
          <p:cNvSpPr txBox="1"/>
          <p:nvPr/>
        </p:nvSpPr>
        <p:spPr>
          <a:xfrm>
            <a:off x="3820971" y="2372223"/>
            <a:ext cx="2911269" cy="2123604"/>
          </a:xfrm>
          <a:prstGeom prst="rect">
            <a:avLst/>
          </a:prstGeom>
          <a:noFill/>
        </p:spPr>
        <p:txBody>
          <a:bodyPr wrap="square" lIns="91386" tIns="45693" rIns="91386" bIns="45693" rtlCol="0">
            <a:spAutoFit/>
          </a:bodyPr>
          <a:lstStyle/>
          <a:p>
            <a:pPr algn="just">
              <a:lnSpc>
                <a:spcPct val="150000"/>
              </a:lnSpc>
              <a:buClr>
                <a:schemeClr val="accent3"/>
              </a:buClr>
            </a:pPr>
            <a:r>
              <a:rPr lang="zh-CN" altLang="en-US" sz="2800" dirty="0" smtClean="0">
                <a:solidFill>
                  <a:prstClr val="black"/>
                </a:solidFill>
                <a:latin typeface="微软雅黑"/>
                <a:ea typeface="微软雅黑"/>
                <a:sym typeface="微软雅黑" pitchFamily="34" charset="-122"/>
              </a:rPr>
              <a:t>数</a:t>
            </a:r>
            <a:r>
              <a:rPr lang="zh-CN" altLang="en-US" sz="3200" dirty="0" smtClean="0">
                <a:solidFill>
                  <a:prstClr val="black"/>
                </a:solidFill>
                <a:latin typeface="微软雅黑"/>
                <a:ea typeface="微软雅黑"/>
                <a:sym typeface="微软雅黑" pitchFamily="34" charset="-122"/>
              </a:rPr>
              <a:t>字</a:t>
            </a:r>
            <a:r>
              <a:rPr lang="zh-CN" altLang="en-US" sz="2800" dirty="0" smtClean="0">
                <a:solidFill>
                  <a:prstClr val="black"/>
                </a:solidFill>
                <a:latin typeface="微软雅黑"/>
                <a:ea typeface="微软雅黑"/>
                <a:sym typeface="微软雅黑" pitchFamily="34" charset="-122"/>
              </a:rPr>
              <a:t>化教学手段</a:t>
            </a:r>
            <a:endParaRPr lang="en-US" altLang="zh-CN" sz="2800" dirty="0" smtClean="0">
              <a:solidFill>
                <a:prstClr val="black"/>
              </a:solidFill>
              <a:latin typeface="微软雅黑"/>
              <a:ea typeface="微软雅黑"/>
              <a:sym typeface="微软雅黑" pitchFamily="34" charset="-122"/>
            </a:endParaRPr>
          </a:p>
          <a:p>
            <a:pPr algn="just">
              <a:lnSpc>
                <a:spcPct val="150000"/>
              </a:lnSpc>
              <a:buClr>
                <a:schemeClr val="accent3"/>
              </a:buClr>
            </a:pPr>
            <a:r>
              <a:rPr lang="zh-CN" altLang="en-US" sz="2800" dirty="0" smtClean="0">
                <a:solidFill>
                  <a:prstClr val="black"/>
                </a:solidFill>
                <a:latin typeface="微软雅黑"/>
                <a:ea typeface="微软雅黑"/>
                <a:sym typeface="微软雅黑" pitchFamily="34" charset="-122"/>
              </a:rPr>
              <a:t>多媒体融合媒介</a:t>
            </a:r>
            <a:endParaRPr lang="en-US" altLang="zh-CN" sz="2800" dirty="0" smtClean="0">
              <a:solidFill>
                <a:prstClr val="black"/>
              </a:solidFill>
              <a:latin typeface="微软雅黑"/>
              <a:ea typeface="微软雅黑"/>
              <a:sym typeface="微软雅黑" pitchFamily="34" charset="-122"/>
            </a:endParaRPr>
          </a:p>
          <a:p>
            <a:pPr algn="just">
              <a:lnSpc>
                <a:spcPct val="150000"/>
              </a:lnSpc>
              <a:buClr>
                <a:schemeClr val="accent3"/>
              </a:buClr>
            </a:pPr>
            <a:r>
              <a:rPr lang="zh-CN" altLang="en-US" sz="2800" dirty="0" smtClean="0">
                <a:solidFill>
                  <a:prstClr val="black"/>
                </a:solidFill>
                <a:latin typeface="微软雅黑"/>
                <a:ea typeface="微软雅黑"/>
                <a:sym typeface="微软雅黑" pitchFamily="34" charset="-122"/>
              </a:rPr>
              <a:t>多维度展示方式</a:t>
            </a:r>
            <a:endParaRPr lang="en-US" altLang="zh-CN" sz="2800" dirty="0">
              <a:solidFill>
                <a:prstClr val="black"/>
              </a:solidFill>
              <a:latin typeface="微软雅黑"/>
              <a:ea typeface="微软雅黑"/>
              <a:sym typeface="微软雅黑" pitchFamily="34" charset="-122"/>
            </a:endParaRPr>
          </a:p>
        </p:txBody>
      </p:sp>
      <p:grpSp>
        <p:nvGrpSpPr>
          <p:cNvPr id="2" name="原创设计师QQ598969553        _2"/>
          <p:cNvGrpSpPr/>
          <p:nvPr/>
        </p:nvGrpSpPr>
        <p:grpSpPr>
          <a:xfrm>
            <a:off x="3140311" y="770251"/>
            <a:ext cx="1306135" cy="1269327"/>
            <a:chOff x="2132199" y="770251"/>
            <a:chExt cx="1306135" cy="1269327"/>
          </a:xfrm>
        </p:grpSpPr>
        <p:grpSp>
          <p:nvGrpSpPr>
            <p:cNvPr id="6" name="组合 5"/>
            <p:cNvGrpSpPr/>
            <p:nvPr/>
          </p:nvGrpSpPr>
          <p:grpSpPr>
            <a:xfrm>
              <a:off x="2132199" y="770251"/>
              <a:ext cx="1306135" cy="1269327"/>
              <a:chOff x="4345444" y="2542859"/>
              <a:chExt cx="1810550" cy="1811205"/>
            </a:xfrm>
          </p:grpSpPr>
          <p:grpSp>
            <p:nvGrpSpPr>
              <p:cNvPr id="7" name="组合 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10" name="椭圆 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8" name="椭圆 7"/>
              <p:cNvSpPr/>
              <p:nvPr/>
            </p:nvSpPr>
            <p:spPr>
              <a:xfrm>
                <a:off x="4565570" y="2763062"/>
                <a:ext cx="1370298" cy="13707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12" name="TextBox 11"/>
            <p:cNvSpPr txBox="1"/>
            <p:nvPr/>
          </p:nvSpPr>
          <p:spPr>
            <a:xfrm>
              <a:off x="2281663" y="1012497"/>
              <a:ext cx="950693" cy="784830"/>
            </a:xfrm>
            <a:prstGeom prst="rect">
              <a:avLst/>
            </a:prstGeom>
            <a:noFill/>
          </p:spPr>
          <p:txBody>
            <a:bodyPr wrap="square" rtlCol="0">
              <a:spAutoFit/>
            </a:bodyPr>
            <a:lstStyle/>
            <a:p>
              <a:pPr algn="ctr"/>
              <a:r>
                <a:rPr lang="zh-CN" altLang="en-US" sz="4500" b="1" dirty="0">
                  <a:solidFill>
                    <a:prstClr val="white"/>
                  </a:solidFill>
                  <a:latin typeface="微软雅黑"/>
                  <a:ea typeface="微软雅黑"/>
                </a:rPr>
                <a:t>缘 </a:t>
              </a:r>
            </a:p>
          </p:txBody>
        </p:sp>
      </p:grpSp>
      <p:grpSp>
        <p:nvGrpSpPr>
          <p:cNvPr id="14" name="原创设计师QQ598969553        _3"/>
          <p:cNvGrpSpPr/>
          <p:nvPr/>
        </p:nvGrpSpPr>
        <p:grpSpPr>
          <a:xfrm>
            <a:off x="2790865" y="1603223"/>
            <a:ext cx="349446" cy="349446"/>
            <a:chOff x="304800" y="673100"/>
            <a:chExt cx="4000500" cy="4000500"/>
          </a:xfrm>
          <a:effectLst>
            <a:outerShdw blurRad="444500" dist="254000" dir="684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grpSp>
      <p:grpSp>
        <p:nvGrpSpPr>
          <p:cNvPr id="17" name="原创设计师QQ598969553        _4"/>
          <p:cNvGrpSpPr/>
          <p:nvPr/>
        </p:nvGrpSpPr>
        <p:grpSpPr>
          <a:xfrm>
            <a:off x="6473219" y="1217239"/>
            <a:ext cx="156292" cy="156292"/>
            <a:chOff x="304800" y="673100"/>
            <a:chExt cx="4000500" cy="4000500"/>
          </a:xfrm>
          <a:effectLst>
            <a:outerShdw blurRad="444500" dist="254000" dir="684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sp>
          <p:nvSpPr>
            <p:cNvPr id="19" name="椭圆 1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grpSp>
      <p:grpSp>
        <p:nvGrpSpPr>
          <p:cNvPr id="20" name="原创设计师QQ598969553        _5"/>
          <p:cNvGrpSpPr/>
          <p:nvPr/>
        </p:nvGrpSpPr>
        <p:grpSpPr>
          <a:xfrm>
            <a:off x="6629511" y="1381787"/>
            <a:ext cx="208440" cy="208440"/>
            <a:chOff x="304800" y="673100"/>
            <a:chExt cx="4000500" cy="4000500"/>
          </a:xfrm>
          <a:effectLst>
            <a:outerShdw blurRad="444500" dist="254000" dir="684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sp>
          <p:nvSpPr>
            <p:cNvPr id="22" name="椭圆 2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a:endParaRPr>
            </a:p>
          </p:txBody>
        </p:sp>
      </p:grpSp>
      <p:sp>
        <p:nvSpPr>
          <p:cNvPr id="23" name="原创设计师QQ598969553        _6"/>
          <p:cNvSpPr/>
          <p:nvPr/>
        </p:nvSpPr>
        <p:spPr>
          <a:xfrm>
            <a:off x="7794388" y="4443265"/>
            <a:ext cx="500908" cy="500908"/>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sp>
        <p:nvSpPr>
          <p:cNvPr id="24" name="原创设计师QQ598969553        _7"/>
          <p:cNvSpPr/>
          <p:nvPr/>
        </p:nvSpPr>
        <p:spPr>
          <a:xfrm>
            <a:off x="8423305" y="3522698"/>
            <a:ext cx="274777" cy="274777"/>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nvGrpSpPr>
          <p:cNvPr id="25" name="原创设计师QQ598969553        _8"/>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27" name="椭圆 2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grpSp>
        <p:nvGrpSpPr>
          <p:cNvPr id="28" name="原创设计师QQ598969553        _9"/>
          <p:cNvGrpSpPr/>
          <p:nvPr/>
        </p:nvGrpSpPr>
        <p:grpSpPr>
          <a:xfrm>
            <a:off x="2391037" y="769498"/>
            <a:ext cx="287919" cy="287919"/>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grpSp>
        <p:nvGrpSpPr>
          <p:cNvPr id="31" name="原创设计师QQ598969553        _10"/>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34" name="原创设计师QQ598969553        _11"/>
          <p:cNvSpPr/>
          <p:nvPr/>
        </p:nvSpPr>
        <p:spPr>
          <a:xfrm>
            <a:off x="6629511" y="4707644"/>
            <a:ext cx="274777" cy="274777"/>
          </a:xfrm>
          <a:prstGeom prst="ellipse">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sp>
        <p:nvSpPr>
          <p:cNvPr id="35" name="原创设计师QQ598969553        _12"/>
          <p:cNvSpPr/>
          <p:nvPr/>
        </p:nvSpPr>
        <p:spPr>
          <a:xfrm>
            <a:off x="8585278" y="4984207"/>
            <a:ext cx="137389" cy="137389"/>
          </a:xfrm>
          <a:prstGeom prst="ellipse">
            <a:avLst/>
          </a:prstGeom>
          <a:solidFill>
            <a:schemeClr val="accent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nvGrpSpPr>
          <p:cNvPr id="37" name="原创设计师QQ598969553        _13"/>
          <p:cNvGrpSpPr/>
          <p:nvPr/>
        </p:nvGrpSpPr>
        <p:grpSpPr>
          <a:xfrm>
            <a:off x="4644008" y="770251"/>
            <a:ext cx="1306135" cy="1269327"/>
            <a:chOff x="2132199" y="770251"/>
            <a:chExt cx="1306135" cy="1269327"/>
          </a:xfrm>
        </p:grpSpPr>
        <p:grpSp>
          <p:nvGrpSpPr>
            <p:cNvPr id="38" name="组合 37"/>
            <p:cNvGrpSpPr/>
            <p:nvPr/>
          </p:nvGrpSpPr>
          <p:grpSpPr>
            <a:xfrm>
              <a:off x="2132199" y="770251"/>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微软雅黑"/>
                  </a:endParaRPr>
                </a:p>
              </p:txBody>
            </p:sp>
            <p:sp>
              <p:nvSpPr>
                <p:cNvPr id="43" name="椭圆 4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41" name="椭圆 40"/>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a:endParaRPr>
              </a:p>
            </p:txBody>
          </p:sp>
        </p:grpSp>
        <p:sp>
          <p:nvSpPr>
            <p:cNvPr id="39" name="TextBox 11"/>
            <p:cNvSpPr txBox="1"/>
            <p:nvPr/>
          </p:nvSpPr>
          <p:spPr>
            <a:xfrm>
              <a:off x="2284083" y="1033215"/>
              <a:ext cx="950693" cy="784830"/>
            </a:xfrm>
            <a:prstGeom prst="rect">
              <a:avLst/>
            </a:prstGeom>
            <a:noFill/>
          </p:spPr>
          <p:txBody>
            <a:bodyPr wrap="square" rtlCol="0">
              <a:spAutoFit/>
            </a:bodyPr>
            <a:lstStyle/>
            <a:p>
              <a:pPr algn="ctr"/>
              <a:r>
                <a:rPr lang="zh-CN" altLang="en-US" sz="4500" b="1" dirty="0">
                  <a:solidFill>
                    <a:prstClr val="white"/>
                  </a:solidFill>
                  <a:latin typeface="微软雅黑"/>
                  <a:ea typeface="微软雅黑"/>
                </a:rPr>
                <a:t>起</a:t>
              </a:r>
            </a:p>
          </p:txBody>
        </p:sp>
      </p:grpSp>
      <p:pic>
        <p:nvPicPr>
          <p:cNvPr id="44" name="Picture 64"/>
          <p:cNvPicPr>
            <a:picLocks noGrp="1" noSelect="1" noRot="1" noChangeAspect="1" noMove="1" noResize="1" noChangeShapeType="1"/>
          </p:cNvPicPr>
          <p:nvPr/>
        </p:nvPicPr>
        <p:blipFill>
          <a:blip r:embed="rId3"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cxnSp>
        <p:nvCxnSpPr>
          <p:cNvPr id="5" name="直接连接符 4">
            <a:extLst>
              <a:ext uri="{FF2B5EF4-FFF2-40B4-BE49-F238E27FC236}">
                <a16:creationId xmlns:a16="http://schemas.microsoft.com/office/drawing/2014/main" id="{5B360C5F-524D-4CD6-A5B9-4603D9D4971C}"/>
              </a:ext>
            </a:extLst>
          </p:cNvPr>
          <p:cNvCxnSpPr/>
          <p:nvPr/>
        </p:nvCxnSpPr>
        <p:spPr>
          <a:xfrm>
            <a:off x="3563888" y="2628153"/>
            <a:ext cx="0" cy="1588412"/>
          </a:xfrm>
          <a:prstGeom prst="line">
            <a:avLst/>
          </a:prstGeom>
          <a:ln>
            <a:solidFill>
              <a:srgbClr val="5F5F5F"/>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7005AB0B-8A72-4539-B318-71C4F88F60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4711" y="2628153"/>
            <a:ext cx="1592651" cy="1563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521603"/>
      </p:ext>
    </p:extLst>
  </p:cSld>
  <p:clrMapOvr>
    <a:masterClrMapping/>
  </p:clrMapOvr>
  <mc:AlternateContent xmlns:mc="http://schemas.openxmlformats.org/markup-compatibility/2006" xmlns:p14="http://schemas.microsoft.com/office/powerpoint/2010/main">
    <mc:Choice Requires="p14">
      <p:transition spd="slow" p14:dur="2250">
        <p:pull/>
      </p:transition>
    </mc:Choice>
    <mc:Fallback xmlns="">
      <p:transition spd="slow">
        <p:pull/>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14:presetBounceEnd="55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5000">
                                          <p:cBhvr additive="base">
                                            <p:cTn id="7" dur="2000" fill="hold"/>
                                            <p:tgtEl>
                                              <p:spTgt spid="14"/>
                                            </p:tgtEl>
                                            <p:attrNameLst>
                                              <p:attrName>ppt_x</p:attrName>
                                            </p:attrNameLst>
                                          </p:cBhvr>
                                          <p:tavLst>
                                            <p:tav tm="0">
                                              <p:val>
                                                <p:strVal val="1+#ppt_w/2"/>
                                              </p:val>
                                            </p:tav>
                                            <p:tav tm="100000">
                                              <p:val>
                                                <p:strVal val="#ppt_x"/>
                                              </p:val>
                                            </p:tav>
                                          </p:tavLst>
                                        </p:anim>
                                        <p:anim calcmode="lin" valueType="num" p14:bounceEnd="55000">
                                          <p:cBhvr additive="base">
                                            <p:cTn id="8" dur="2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14:presetBounceEnd="55000">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14:bounceEnd="55000">
                                          <p:cBhvr additive="base">
                                            <p:cTn id="11" dur="2000" fill="hold"/>
                                            <p:tgtEl>
                                              <p:spTgt spid="17"/>
                                            </p:tgtEl>
                                            <p:attrNameLst>
                                              <p:attrName>ppt_x</p:attrName>
                                            </p:attrNameLst>
                                          </p:cBhvr>
                                          <p:tavLst>
                                            <p:tav tm="0">
                                              <p:val>
                                                <p:strVal val="1+#ppt_w/2"/>
                                              </p:val>
                                            </p:tav>
                                            <p:tav tm="100000">
                                              <p:val>
                                                <p:strVal val="#ppt_x"/>
                                              </p:val>
                                            </p:tav>
                                          </p:tavLst>
                                        </p:anim>
                                        <p:anim calcmode="lin" valueType="num" p14:bounceEnd="55000">
                                          <p:cBhvr additive="base">
                                            <p:cTn id="12" dur="2000" fill="hold"/>
                                            <p:tgtEl>
                                              <p:spTgt spid="1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2" presetClass="entr" presetSubtype="3" accel="35000" fill="hold" nodeType="withEffect" p14:presetBounceEnd="55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55000">
                                          <p:cBhvr additive="base">
                                            <p:cTn id="25" dur="20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6" dur="20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2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nodeType="withEffect">
                                      <p:stCondLst>
                                        <p:cond delay="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Effect transition="in" filter="fade">
                                          <p:cBhvr>
                                            <p:cTn id="62" dur="500"/>
                                            <p:tgtEl>
                                              <p:spTgt spid="35"/>
                                            </p:tgtEl>
                                          </p:cBhvr>
                                        </p:animEffect>
                                      </p:childTnLst>
                                    </p:cTn>
                                  </p:par>
                                  <p:par>
                                    <p:cTn id="63" presetID="22" presetClass="entr" presetSubtype="4" fill="hold" grpId="0" nodeType="withEffect">
                                      <p:stCondLst>
                                        <p:cond delay="0"/>
                                      </p:stCondLst>
                                      <p:iterate type="lt">
                                        <p:tmPct val="10000"/>
                                      </p:iterate>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8"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par>
                                    <p:cTn id="69" presetID="22" presetClass="entr" presetSubtype="8"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35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000" fill="hold"/>
                                            <p:tgtEl>
                                              <p:spTgt spid="14"/>
                                            </p:tgtEl>
                                            <p:attrNameLst>
                                              <p:attrName>ppt_x</p:attrName>
                                            </p:attrNameLst>
                                          </p:cBhvr>
                                          <p:tavLst>
                                            <p:tav tm="0">
                                              <p:val>
                                                <p:strVal val="1+#ppt_w/2"/>
                                              </p:val>
                                            </p:tav>
                                            <p:tav tm="100000">
                                              <p:val>
                                                <p:strVal val="#ppt_x"/>
                                              </p:val>
                                            </p:tav>
                                          </p:tavLst>
                                        </p:anim>
                                        <p:anim calcmode="lin" valueType="num">
                                          <p:cBhvr additive="base">
                                            <p:cTn id="8" dur="2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accel="35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000" fill="hold"/>
                                            <p:tgtEl>
                                              <p:spTgt spid="17"/>
                                            </p:tgtEl>
                                            <p:attrNameLst>
                                              <p:attrName>ppt_x</p:attrName>
                                            </p:attrNameLst>
                                          </p:cBhvr>
                                          <p:tavLst>
                                            <p:tav tm="0">
                                              <p:val>
                                                <p:strVal val="1+#ppt_w/2"/>
                                              </p:val>
                                            </p:tav>
                                            <p:tav tm="100000">
                                              <p:val>
                                                <p:strVal val="#ppt_x"/>
                                              </p:val>
                                            </p:tav>
                                          </p:tavLst>
                                        </p:anim>
                                        <p:anim calcmode="lin" valueType="num">
                                          <p:cBhvr additive="base">
                                            <p:cTn id="12" dur="2000" fill="hold"/>
                                            <p:tgtEl>
                                              <p:spTgt spid="1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par>
                                    <p:cTn id="18" presetID="53" presetClass="entr" presetSubtype="16"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2" presetClass="entr" presetSubtype="3" accel="3500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2000" fill="hold"/>
                                            <p:tgtEl>
                                              <p:spTgt spid="20"/>
                                            </p:tgtEl>
                                            <p:attrNameLst>
                                              <p:attrName>ppt_x</p:attrName>
                                            </p:attrNameLst>
                                          </p:cBhvr>
                                          <p:tavLst>
                                            <p:tav tm="0">
                                              <p:val>
                                                <p:strVal val="1+#ppt_w/2"/>
                                              </p:val>
                                            </p:tav>
                                            <p:tav tm="100000">
                                              <p:val>
                                                <p:strVal val="#ppt_x"/>
                                              </p:val>
                                            </p:tav>
                                          </p:tavLst>
                                        </p:anim>
                                        <p:anim calcmode="lin" valueType="num">
                                          <p:cBhvr additive="base">
                                            <p:cTn id="26" dur="2000" fill="hold"/>
                                            <p:tgtEl>
                                              <p:spTgt spid="20"/>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par>
                                    <p:cTn id="33" presetID="53" presetClass="entr" presetSubtype="16" fill="hold" grpId="0" nodeType="withEffect">
                                      <p:stCondLst>
                                        <p:cond delay="4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53" presetClass="entr" presetSubtype="16"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nodeType="withEffect">
                                      <p:stCondLst>
                                        <p:cond delay="20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nodeType="withEffect">
                                      <p:stCondLst>
                                        <p:cond delay="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Effect transition="in" filter="fade">
                                          <p:cBhvr>
                                            <p:cTn id="62" dur="500"/>
                                            <p:tgtEl>
                                              <p:spTgt spid="35"/>
                                            </p:tgtEl>
                                          </p:cBhvr>
                                        </p:animEffect>
                                      </p:childTnLst>
                                    </p:cTn>
                                  </p:par>
                                  <p:par>
                                    <p:cTn id="63" presetID="22" presetClass="entr" presetSubtype="4" fill="hold" grpId="0" nodeType="withEffect">
                                      <p:stCondLst>
                                        <p:cond delay="0"/>
                                      </p:stCondLst>
                                      <p:iterate type="lt">
                                        <p:tmPct val="10000"/>
                                      </p:iterate>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8"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par>
                                    <p:cTn id="69" presetID="22" presetClass="entr" presetSubtype="8"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P spid="24" grpId="0" animBg="1"/>
          <p:bldP spid="34" grpId="0" animBg="1"/>
          <p:bldP spid="35"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对齐，对齐，再对齐</a:t>
            </a:r>
          </a:p>
        </p:txBody>
      </p:sp>
      <p:sp>
        <p:nvSpPr>
          <p:cNvPr id="4" name="矩形 3"/>
          <p:cNvSpPr/>
          <p:nvPr/>
        </p:nvSpPr>
        <p:spPr>
          <a:xfrm>
            <a:off x="3094672" y="4188455"/>
            <a:ext cx="2917488" cy="646331"/>
          </a:xfrm>
          <a:prstGeom prst="rect">
            <a:avLst/>
          </a:prstGeom>
        </p:spPr>
        <p:txBody>
          <a:bodyPr wrap="square">
            <a:spAutoFit/>
          </a:bodyPr>
          <a:lstStyle/>
          <a:p>
            <a:pPr eaLnBrk="1" hangingPunct="1">
              <a:lnSpc>
                <a:spcPct val="150000"/>
              </a:lnSpc>
            </a:pPr>
            <a:r>
              <a:rPr lang="zh-CN" altLang="en-US" sz="2400" dirty="0">
                <a:solidFill>
                  <a:srgbClr val="870065"/>
                </a:solidFill>
                <a:latin typeface="微软雅黑" panose="020B0503020204020204" pitchFamily="34" charset="-122"/>
                <a:ea typeface="微软雅黑" panose="020B0503020204020204" pitchFamily="34" charset="-122"/>
              </a:rPr>
              <a:t>页面标题是否</a:t>
            </a:r>
            <a:r>
              <a:rPr lang="zh-CN" altLang="en-US" sz="2400" dirty="0" smtClean="0">
                <a:solidFill>
                  <a:srgbClr val="870065"/>
                </a:solidFill>
                <a:latin typeface="微软雅黑" panose="020B0503020204020204" pitchFamily="34" charset="-122"/>
                <a:ea typeface="微软雅黑" panose="020B0503020204020204" pitchFamily="34" charset="-122"/>
              </a:rPr>
              <a:t>对齐？</a:t>
            </a:r>
            <a:endParaRPr lang="en-US" altLang="zh-CN" sz="2400" dirty="0">
              <a:solidFill>
                <a:srgbClr val="870065"/>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628650" y="1203598"/>
            <a:ext cx="7831410" cy="2883974"/>
          </a:xfrm>
          <a:prstGeom prst="rect">
            <a:avLst/>
          </a:prstGeom>
        </p:spPr>
      </p:pic>
    </p:spTree>
    <p:extLst>
      <p:ext uri="{BB962C8B-B14F-4D97-AF65-F5344CB8AC3E}">
        <p14:creationId xmlns:p14="http://schemas.microsoft.com/office/powerpoint/2010/main" val="1583083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l="8470" t="10141" r="8470" b="24667"/>
          <a:stretch>
            <a:fillRect/>
          </a:stretch>
        </p:blipFill>
        <p:spPr>
          <a:xfrm>
            <a:off x="288000" y="289100"/>
            <a:ext cx="2167200" cy="2268000"/>
          </a:xfrm>
          <a:custGeom>
            <a:avLst/>
            <a:gdLst>
              <a:gd name="connsiteX0" fmla="*/ 1083600 w 2167200"/>
              <a:gd name="connsiteY0" fmla="*/ 0 h 2268000"/>
              <a:gd name="connsiteX1" fmla="*/ 1083600 w 2167200"/>
              <a:gd name="connsiteY1" fmla="*/ 1134000 h 2268000"/>
              <a:gd name="connsiteX2" fmla="*/ 2167200 w 2167200"/>
              <a:gd name="connsiteY2" fmla="*/ 1134000 h 2268000"/>
              <a:gd name="connsiteX3" fmla="*/ 1083600 w 2167200"/>
              <a:gd name="connsiteY3" fmla="*/ 2268000 h 2268000"/>
              <a:gd name="connsiteX4" fmla="*/ 0 w 2167200"/>
              <a:gd name="connsiteY4" fmla="*/ 1134000 h 2268000"/>
              <a:gd name="connsiteX5" fmla="*/ 1083600 w 2167200"/>
              <a:gd name="connsiteY5" fmla="*/ 0 h 22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7200" h="2268000">
                <a:moveTo>
                  <a:pt x="1083600" y="0"/>
                </a:moveTo>
                <a:lnTo>
                  <a:pt x="1083600" y="1134000"/>
                </a:lnTo>
                <a:lnTo>
                  <a:pt x="2167200" y="1134000"/>
                </a:lnTo>
                <a:cubicBezTo>
                  <a:pt x="2167200" y="1760291"/>
                  <a:pt x="1682056" y="2268000"/>
                  <a:pt x="1083600" y="2268000"/>
                </a:cubicBezTo>
                <a:cubicBezTo>
                  <a:pt x="485144" y="2268000"/>
                  <a:pt x="0" y="1760291"/>
                  <a:pt x="0" y="1134000"/>
                </a:cubicBezTo>
                <a:cubicBezTo>
                  <a:pt x="0" y="507709"/>
                  <a:pt x="485144" y="0"/>
                  <a:pt x="1083600" y="0"/>
                </a:cubicBezTo>
                <a:close/>
              </a:path>
            </a:pathLst>
          </a:custGeom>
          <a:noFill/>
          <a:ln>
            <a:solidFill>
              <a:srgbClr val="FF0000"/>
            </a:solidFill>
            <a:prstDash val="sysDash"/>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8988"/>
          <a:stretch/>
        </p:blipFill>
        <p:spPr>
          <a:xfrm>
            <a:off x="5633092" y="0"/>
            <a:ext cx="3510908" cy="5143500"/>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39195" t="14698" r="7238" b="51006"/>
          <a:stretch/>
        </p:blipFill>
        <p:spPr>
          <a:xfrm>
            <a:off x="3211200" y="541100"/>
            <a:ext cx="2066400" cy="176400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5226" t="45578" r="41206" b="20126"/>
          <a:stretch/>
        </p:blipFill>
        <p:spPr>
          <a:xfrm>
            <a:off x="3211200" y="2722950"/>
            <a:ext cx="2066400" cy="1764000"/>
          </a:xfrm>
          <a:prstGeom prst="rect">
            <a:avLst/>
          </a:prstGeom>
        </p:spPr>
      </p:pic>
      <p:sp>
        <p:nvSpPr>
          <p:cNvPr id="11" name="心形 10"/>
          <p:cNvSpPr/>
          <p:nvPr/>
        </p:nvSpPr>
        <p:spPr>
          <a:xfrm>
            <a:off x="6537600" y="1160550"/>
            <a:ext cx="2772000" cy="2772000"/>
          </a:xfrm>
          <a:prstGeom prst="hear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75867" y="214846"/>
            <a:ext cx="2416508" cy="241650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a:off x="2102400" y="3126150"/>
            <a:ext cx="1870848" cy="1612800"/>
          </a:xfrm>
          <a:prstGeom prst="hexagon">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连接符 14"/>
          <p:cNvCxnSpPr/>
          <p:nvPr/>
        </p:nvCxnSpPr>
        <p:spPr>
          <a:xfrm flipV="1">
            <a:off x="792000" y="2305100"/>
            <a:ext cx="5241600" cy="744104"/>
          </a:xfrm>
          <a:prstGeom prst="lin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90640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归类与聚拢</a:t>
            </a:r>
            <a:endParaRPr lang="zh-CN" altLang="en-US" dirty="0"/>
          </a:p>
        </p:txBody>
      </p:sp>
      <p:sp>
        <p:nvSpPr>
          <p:cNvPr id="3" name="内容占位符 2"/>
          <p:cNvSpPr>
            <a:spLocks noGrp="1"/>
          </p:cNvSpPr>
          <p:nvPr>
            <p:ph idx="1"/>
          </p:nvPr>
        </p:nvSpPr>
        <p:spPr>
          <a:xfrm>
            <a:off x="628650" y="1118199"/>
            <a:ext cx="3871342" cy="2965720"/>
          </a:xfrm>
        </p:spPr>
        <p:txBody>
          <a:bodyPr>
            <a:normAutofit/>
          </a:bodyPr>
          <a:lstStyle/>
          <a:p>
            <a:pPr indent="266700">
              <a:lnSpc>
                <a:spcPct val="150000"/>
              </a:lnSpc>
              <a:spcBef>
                <a:spcPct val="0"/>
              </a:spcBef>
              <a:defRPr/>
            </a:pPr>
            <a:r>
              <a:rPr lang="zh-CN" altLang="en-US" dirty="0">
                <a:cs typeface="Times New Roman" pitchFamily="18" charset="0"/>
              </a:rPr>
              <a:t>相关内容是否</a:t>
            </a:r>
            <a:r>
              <a:rPr lang="zh-CN" altLang="en-US" dirty="0" smtClean="0">
                <a:cs typeface="Times New Roman" pitchFamily="18" charset="0"/>
              </a:rPr>
              <a:t>汇聚</a:t>
            </a:r>
            <a:endParaRPr lang="en-US" altLang="zh-CN" dirty="0" smtClean="0">
              <a:cs typeface="Times New Roman" pitchFamily="18" charset="0"/>
            </a:endParaRPr>
          </a:p>
          <a:p>
            <a:pPr indent="266700">
              <a:lnSpc>
                <a:spcPct val="150000"/>
              </a:lnSpc>
              <a:spcBef>
                <a:spcPct val="0"/>
              </a:spcBef>
              <a:defRPr/>
            </a:pPr>
            <a:r>
              <a:rPr lang="zh-CN" altLang="en-US" dirty="0" smtClean="0">
                <a:cs typeface="Times New Roman" pitchFamily="18" charset="0"/>
              </a:rPr>
              <a:t>无关</a:t>
            </a:r>
            <a:r>
              <a:rPr lang="zh-CN" altLang="en-US" dirty="0">
                <a:cs typeface="Times New Roman" pitchFamily="18" charset="0"/>
              </a:rPr>
              <a:t>内容是否分离</a:t>
            </a:r>
            <a:endParaRPr lang="zh-CN" altLang="en-US" sz="1400" dirty="0"/>
          </a:p>
          <a:p>
            <a:pPr indent="266700">
              <a:lnSpc>
                <a:spcPct val="150000"/>
              </a:lnSpc>
              <a:spcBef>
                <a:spcPct val="0"/>
              </a:spcBef>
              <a:defRPr/>
            </a:pPr>
            <a:r>
              <a:rPr lang="zh-CN" altLang="en-US" dirty="0">
                <a:cs typeface="Times New Roman" pitchFamily="18" charset="0"/>
              </a:rPr>
              <a:t>段落层次是否区</a:t>
            </a:r>
            <a:r>
              <a:rPr lang="zh-CN" altLang="en-US" dirty="0" smtClean="0">
                <a:cs typeface="Times New Roman" pitchFamily="18" charset="0"/>
              </a:rPr>
              <a:t>隔</a:t>
            </a:r>
            <a:endParaRPr lang="en-US" altLang="zh-CN" dirty="0" smtClean="0">
              <a:cs typeface="Times New Roman" pitchFamily="18" charset="0"/>
            </a:endParaRPr>
          </a:p>
          <a:p>
            <a:pPr indent="266700">
              <a:lnSpc>
                <a:spcPct val="150000"/>
              </a:lnSpc>
              <a:spcBef>
                <a:spcPct val="0"/>
              </a:spcBef>
              <a:defRPr/>
            </a:pPr>
            <a:r>
              <a:rPr lang="zh-CN" altLang="en-US" dirty="0" smtClean="0">
                <a:cs typeface="Times New Roman" pitchFamily="18" charset="0"/>
              </a:rPr>
              <a:t>图片</a:t>
            </a:r>
            <a:r>
              <a:rPr lang="zh-CN" altLang="en-US" dirty="0">
                <a:cs typeface="Times New Roman" pitchFamily="18" charset="0"/>
              </a:rPr>
              <a:t>文字是否协调    </a:t>
            </a:r>
            <a:r>
              <a:rPr lang="zh-CN" altLang="en-US" u="sng" dirty="0">
                <a:cs typeface="Times New Roman" pitchFamily="18" charset="0"/>
              </a:rPr>
              <a:t>                                                </a:t>
            </a:r>
            <a:endParaRPr lang="en-US" altLang="zh-CN" dirty="0" smtClean="0"/>
          </a:p>
          <a:p>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118199"/>
            <a:ext cx="3521968" cy="176098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822" y="3041409"/>
            <a:ext cx="3525178" cy="1762589"/>
          </a:xfrm>
          <a:prstGeom prst="rect">
            <a:avLst/>
          </a:prstGeom>
        </p:spPr>
      </p:pic>
      <p:sp>
        <p:nvSpPr>
          <p:cNvPr id="11" name="矩形 10"/>
          <p:cNvSpPr/>
          <p:nvPr/>
        </p:nvSpPr>
        <p:spPr>
          <a:xfrm>
            <a:off x="8517760" y="1183083"/>
            <a:ext cx="483768" cy="1631216"/>
          </a:xfrm>
          <a:prstGeom prst="rect">
            <a:avLst/>
          </a:prstGeom>
        </p:spPr>
        <p:txBody>
          <a:bodyPr wrap="square">
            <a:spAutoFit/>
          </a:bodyPr>
          <a:lstStyle/>
          <a:p>
            <a:pPr algn="just">
              <a:lnSpc>
                <a:spcPts val="2400"/>
              </a:lnSpc>
              <a:spcAft>
                <a:spcPts val="0"/>
              </a:spcAft>
            </a:pPr>
            <a:r>
              <a:rPr lang="zh-CN" altLang="zh-CN" b="1" dirty="0">
                <a:solidFill>
                  <a:srgbClr val="666666"/>
                </a:solidFill>
                <a:latin typeface="宋体" panose="02010600030101010101" pitchFamily="2" charset="-122"/>
                <a:ea typeface="微软雅黑" panose="020B0503020204020204" pitchFamily="34" charset="-122"/>
                <a:cs typeface="宋体" panose="02010600030101010101" pitchFamily="2" charset="-122"/>
              </a:rPr>
              <a:t>接近性原理</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2" name="矩形 11"/>
          <p:cNvSpPr/>
          <p:nvPr/>
        </p:nvSpPr>
        <p:spPr>
          <a:xfrm>
            <a:off x="8515349" y="3107095"/>
            <a:ext cx="486179" cy="1631216"/>
          </a:xfrm>
          <a:prstGeom prst="rect">
            <a:avLst/>
          </a:prstGeom>
        </p:spPr>
        <p:txBody>
          <a:bodyPr wrap="square">
            <a:spAutoFit/>
          </a:bodyPr>
          <a:lstStyle/>
          <a:p>
            <a:pPr algn="just">
              <a:lnSpc>
                <a:spcPts val="2400"/>
              </a:lnSpc>
              <a:spcAft>
                <a:spcPts val="0"/>
              </a:spcAft>
            </a:pPr>
            <a:r>
              <a:rPr lang="zh-CN" altLang="zh-CN" b="1" dirty="0">
                <a:solidFill>
                  <a:srgbClr val="666666"/>
                </a:solidFill>
                <a:latin typeface="宋体" panose="02010600030101010101" pitchFamily="2" charset="-122"/>
                <a:ea typeface="微软雅黑" panose="020B0503020204020204" pitchFamily="34" charset="-122"/>
                <a:cs typeface="宋体" panose="02010600030101010101" pitchFamily="2" charset="-122"/>
              </a:rPr>
              <a:t>相似性原理</a:t>
            </a:r>
            <a:endParaRPr lang="zh-CN" altLang="zh-CN" sz="12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495404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原创设计师QQ598969553        _1"/>
          <p:cNvSpPr txBox="1">
            <a:spLocks noChangeArrowheads="1"/>
          </p:cNvSpPr>
          <p:nvPr/>
        </p:nvSpPr>
        <p:spPr bwMode="gray">
          <a:xfrm>
            <a:off x="2475051" y="374098"/>
            <a:ext cx="419389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ts val="2400"/>
              </a:lnSpc>
              <a:spcAft>
                <a:spcPts val="0"/>
              </a:spcAft>
            </a:pPr>
            <a:r>
              <a:rPr lang="zh-CN" altLang="en-US" sz="2800" dirty="0">
                <a:solidFill>
                  <a:schemeClr val="bg1">
                    <a:lumMod val="65000"/>
                  </a:schemeClr>
                </a:solidFill>
                <a:latin typeface="宋体" panose="02010600030101010101" pitchFamily="2" charset="-122"/>
                <a:ea typeface="微软雅黑" panose="020B0503020204020204" pitchFamily="34" charset="-122"/>
                <a:cs typeface="宋体" panose="02010600030101010101" pitchFamily="2" charset="-122"/>
              </a:rPr>
              <a:t>对齐与聚拢练习</a:t>
            </a:r>
            <a:endParaRPr lang="zh-CN" altLang="zh-CN" dirty="0">
              <a:solidFill>
                <a:schemeClr val="bg1">
                  <a:lumMod val="65000"/>
                </a:schemeClr>
              </a:solidFill>
              <a:latin typeface="宋体" panose="02010600030101010101" pitchFamily="2" charset="-122"/>
              <a:cs typeface="宋体" panose="02010600030101010101" pitchFamily="2" charset="-122"/>
            </a:endParaRPr>
          </a:p>
        </p:txBody>
      </p:sp>
      <p:cxnSp>
        <p:nvCxnSpPr>
          <p:cNvPr id="88" name="原创设计师QQ598969553        _2"/>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4" name="原创设计师QQ598969553        _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612" y="1100634"/>
            <a:ext cx="2853175" cy="3510453"/>
          </a:xfrm>
          <a:prstGeom prst="rect">
            <a:avLst/>
          </a:prstGeom>
        </p:spPr>
      </p:pic>
      <p:sp>
        <p:nvSpPr>
          <p:cNvPr id="5" name="原创设计师QQ598969553        _4"/>
          <p:cNvSpPr txBox="1"/>
          <p:nvPr/>
        </p:nvSpPr>
        <p:spPr>
          <a:xfrm>
            <a:off x="3701083" y="2681474"/>
            <a:ext cx="5020858" cy="1222001"/>
          </a:xfrm>
          <a:prstGeom prst="rect">
            <a:avLst/>
          </a:prstGeom>
          <a:noFill/>
        </p:spPr>
        <p:txBody>
          <a:bodyPr wrap="square" lIns="0" tIns="0" rIns="0" bIns="0" rtlCol="0">
            <a:spAutoFit/>
          </a:bodyPr>
          <a:lstStyle/>
          <a:p>
            <a:pPr>
              <a:lnSpc>
                <a:spcPct val="150000"/>
              </a:lnSpc>
            </a:pPr>
            <a:r>
              <a:rPr lang="zh-CN" altLang="en-US" sz="900" dirty="0" smtClean="0">
                <a:solidFill>
                  <a:schemeClr val="tx1">
                    <a:lumMod val="75000"/>
                    <a:lumOff val="25000"/>
                  </a:schemeClr>
                </a:solidFill>
                <a:latin typeface="+mj-ea"/>
                <a:ea typeface="+mj-ea"/>
              </a:rPr>
              <a:t>团队</a:t>
            </a:r>
            <a:r>
              <a:rPr lang="zh-CN" altLang="en-US" sz="900" dirty="0">
                <a:solidFill>
                  <a:schemeClr val="tx1">
                    <a:lumMod val="75000"/>
                    <a:lumOff val="25000"/>
                  </a:schemeClr>
                </a:solidFill>
                <a:latin typeface="+mj-ea"/>
                <a:ea typeface="+mj-ea"/>
              </a:rPr>
              <a:t>是指拥有共同目标，并且具有不同能力的一小群人有意识的协调行为或力的系统，这群人就如同人的五官一样，共同协作维持一个人的生存，缺一不可</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是一支专业的团队。我们的成员拥有多年的信息安全专业技术背景，来自国内知名安全公司的一线骨干</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是一支年轻的团队。我们的平均年龄仅有</a:t>
            </a:r>
            <a:r>
              <a:rPr lang="en-US" altLang="zh-CN" sz="900" dirty="0">
                <a:solidFill>
                  <a:schemeClr val="tx1">
                    <a:lumMod val="75000"/>
                    <a:lumOff val="25000"/>
                  </a:schemeClr>
                </a:solidFill>
                <a:latin typeface="+mj-ea"/>
                <a:ea typeface="+mj-ea"/>
              </a:rPr>
              <a:t>26</a:t>
            </a:r>
            <a:r>
              <a:rPr lang="zh-CN" altLang="en-US" sz="900" dirty="0">
                <a:solidFill>
                  <a:schemeClr val="tx1">
                    <a:lumMod val="75000"/>
                    <a:lumOff val="25000"/>
                  </a:schemeClr>
                </a:solidFill>
                <a:latin typeface="+mj-ea"/>
                <a:ea typeface="+mj-ea"/>
              </a:rPr>
              <a:t>岁，充满了朝气和创新精神</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是一支专注的团队。我们坚信，安全的品牌源自客户的信任。只有专注，才能做好安全</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是一支有梦想的团队。我们来自五湖四海，因为一个共同的梦想：做一家真正优秀的信息安全企业，为客户提供最可靠的互联网安全防护。</a:t>
            </a:r>
          </a:p>
        </p:txBody>
      </p:sp>
      <p:sp>
        <p:nvSpPr>
          <p:cNvPr id="6" name="原创设计师QQ598969553        _5"/>
          <p:cNvSpPr/>
          <p:nvPr/>
        </p:nvSpPr>
        <p:spPr>
          <a:xfrm>
            <a:off x="511612" y="1100634"/>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sp>
        <p:nvSpPr>
          <p:cNvPr id="7" name="原创设计师QQ598969553        _6"/>
          <p:cNvSpPr/>
          <p:nvPr/>
        </p:nvSpPr>
        <p:spPr>
          <a:xfrm rot="10800000">
            <a:off x="3005014" y="4263457"/>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grpSp>
        <p:nvGrpSpPr>
          <p:cNvPr id="8" name="原创设计师QQ598969553        _7"/>
          <p:cNvGrpSpPr/>
          <p:nvPr/>
        </p:nvGrpSpPr>
        <p:grpSpPr>
          <a:xfrm>
            <a:off x="3851920" y="1164846"/>
            <a:ext cx="1172844" cy="902720"/>
            <a:chOff x="5027106" y="2345385"/>
            <a:chExt cx="1172844" cy="902720"/>
          </a:xfrm>
        </p:grpSpPr>
        <p:grpSp>
          <p:nvGrpSpPr>
            <p:cNvPr id="9" name="组合 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0" name="TextBox 33"/>
            <p:cNvSpPr>
              <a:spLocks noChangeArrowheads="1"/>
            </p:cNvSpPr>
            <p:nvPr/>
          </p:nvSpPr>
          <p:spPr bwMode="auto">
            <a:xfrm>
              <a:off x="5071691" y="2610266"/>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专业</a:t>
              </a:r>
              <a:endParaRPr lang="zh-CN" altLang="en-US" sz="2200" b="1" dirty="0">
                <a:solidFill>
                  <a:schemeClr val="accent1"/>
                </a:solidFill>
                <a:latin typeface="+mj-ea"/>
                <a:ea typeface="+mj-ea"/>
              </a:endParaRPr>
            </a:p>
          </p:txBody>
        </p:sp>
      </p:grpSp>
      <p:grpSp>
        <p:nvGrpSpPr>
          <p:cNvPr id="13" name="原创设计师QQ598969553        _8"/>
          <p:cNvGrpSpPr/>
          <p:nvPr/>
        </p:nvGrpSpPr>
        <p:grpSpPr>
          <a:xfrm>
            <a:off x="5044683" y="1147646"/>
            <a:ext cx="1172844" cy="902720"/>
            <a:chOff x="5027106" y="2345385"/>
            <a:chExt cx="1172844" cy="902720"/>
          </a:xfrm>
        </p:grpSpPr>
        <p:grpSp>
          <p:nvGrpSpPr>
            <p:cNvPr id="14" name="组合 1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5" name="TextBox 33"/>
            <p:cNvSpPr>
              <a:spLocks noChangeArrowheads="1"/>
            </p:cNvSpPr>
            <p:nvPr/>
          </p:nvSpPr>
          <p:spPr bwMode="auto">
            <a:xfrm>
              <a:off x="5135200" y="2669125"/>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年轻</a:t>
              </a:r>
              <a:endParaRPr lang="zh-CN" altLang="en-US" sz="2200" b="1" dirty="0">
                <a:solidFill>
                  <a:schemeClr val="accent1"/>
                </a:solidFill>
                <a:latin typeface="+mj-ea"/>
                <a:ea typeface="+mj-ea"/>
              </a:endParaRPr>
            </a:p>
          </p:txBody>
        </p:sp>
      </p:grpSp>
      <p:grpSp>
        <p:nvGrpSpPr>
          <p:cNvPr id="18" name="原创设计师QQ598969553        _9"/>
          <p:cNvGrpSpPr/>
          <p:nvPr/>
        </p:nvGrpSpPr>
        <p:grpSpPr>
          <a:xfrm>
            <a:off x="6211512" y="1177742"/>
            <a:ext cx="1172844" cy="902720"/>
            <a:chOff x="5027106" y="2345385"/>
            <a:chExt cx="1172844" cy="902720"/>
          </a:xfrm>
        </p:grpSpPr>
        <p:grpSp>
          <p:nvGrpSpPr>
            <p:cNvPr id="19" name="组合 1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0" name="TextBox 33"/>
            <p:cNvSpPr>
              <a:spLocks noChangeArrowheads="1"/>
            </p:cNvSpPr>
            <p:nvPr/>
          </p:nvSpPr>
          <p:spPr bwMode="auto">
            <a:xfrm>
              <a:off x="5046808" y="2656266"/>
              <a:ext cx="8424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专注</a:t>
              </a:r>
              <a:endParaRPr lang="zh-CN" altLang="en-US" sz="2200" b="1" dirty="0">
                <a:solidFill>
                  <a:schemeClr val="accent1"/>
                </a:solidFill>
                <a:latin typeface="+mj-ea"/>
                <a:ea typeface="+mj-ea"/>
              </a:endParaRPr>
            </a:p>
          </p:txBody>
        </p:sp>
      </p:grpSp>
      <p:grpSp>
        <p:nvGrpSpPr>
          <p:cNvPr id="23" name="原创设计师QQ598969553        _10"/>
          <p:cNvGrpSpPr/>
          <p:nvPr/>
        </p:nvGrpSpPr>
        <p:grpSpPr>
          <a:xfrm>
            <a:off x="7385411" y="1189305"/>
            <a:ext cx="1172844" cy="902720"/>
            <a:chOff x="5027106" y="2345385"/>
            <a:chExt cx="1172844" cy="902720"/>
          </a:xfrm>
        </p:grpSpPr>
        <p:grpSp>
          <p:nvGrpSpPr>
            <p:cNvPr id="24" name="组合 2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5"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有梦想</a:t>
              </a:r>
              <a:endParaRPr lang="zh-CN" altLang="en-US" b="1" dirty="0">
                <a:solidFill>
                  <a:schemeClr val="accent1"/>
                </a:solidFill>
                <a:latin typeface="+mj-ea"/>
                <a:ea typeface="+mj-ea"/>
              </a:endParaRPr>
            </a:p>
          </p:txBody>
        </p:sp>
      </p:grpSp>
      <p:pic>
        <p:nvPicPr>
          <p:cNvPr id="28" name="Picture 64"/>
          <p:cNvPicPr>
            <a:picLocks/>
          </p:cNvPicPr>
          <p:nvPr/>
        </p:nvPicPr>
        <p:blipFill>
          <a:blip r:embed="rId4"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8053087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accel="58000" fill="hold" nodeType="clickEffect" p14:presetBounceEnd="58000">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14:bounceEnd="58000">
                                          <p:cBhvr additive="base">
                                            <p:cTn id="20" dur="1300" fill="hold"/>
                                            <p:tgtEl>
                                              <p:spTgt spid="8"/>
                                            </p:tgtEl>
                                            <p:attrNameLst>
                                              <p:attrName>ppt_x</p:attrName>
                                            </p:attrNameLst>
                                          </p:cBhvr>
                                          <p:tavLst>
                                            <p:tav tm="0">
                                              <p:val>
                                                <p:strVal val="1+#ppt_w/2"/>
                                              </p:val>
                                            </p:tav>
                                            <p:tav tm="100000">
                                              <p:val>
                                                <p:strVal val="#ppt_x"/>
                                              </p:val>
                                            </p:tav>
                                          </p:tavLst>
                                        </p:anim>
                                        <p:anim calcmode="lin" valueType="num" p14:bounceEnd="58000">
                                          <p:cBhvr additive="base">
                                            <p:cTn id="21" dur="13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accel="58000" fill="hold" nodeType="clickEffect" p14:presetBounceEnd="58000">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14:bounceEnd="58000">
                                          <p:cBhvr additive="base">
                                            <p:cTn id="26" dur="1300" fill="hold"/>
                                            <p:tgtEl>
                                              <p:spTgt spid="13"/>
                                            </p:tgtEl>
                                            <p:attrNameLst>
                                              <p:attrName>ppt_x</p:attrName>
                                            </p:attrNameLst>
                                          </p:cBhvr>
                                          <p:tavLst>
                                            <p:tav tm="0">
                                              <p:val>
                                                <p:strVal val="1+#ppt_w/2"/>
                                              </p:val>
                                            </p:tav>
                                            <p:tav tm="100000">
                                              <p:val>
                                                <p:strVal val="#ppt_x"/>
                                              </p:val>
                                            </p:tav>
                                          </p:tavLst>
                                        </p:anim>
                                        <p:anim calcmode="lin" valueType="num" p14:bounceEnd="58000">
                                          <p:cBhvr additive="base">
                                            <p:cTn id="27" dur="1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accel="58000" fill="hold" nodeType="clickEffect" p14:presetBounceEnd="58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58000">
                                          <p:cBhvr additive="base">
                                            <p:cTn id="32" dur="1300" fill="hold"/>
                                            <p:tgtEl>
                                              <p:spTgt spid="18"/>
                                            </p:tgtEl>
                                            <p:attrNameLst>
                                              <p:attrName>ppt_x</p:attrName>
                                            </p:attrNameLst>
                                          </p:cBhvr>
                                          <p:tavLst>
                                            <p:tav tm="0">
                                              <p:val>
                                                <p:strVal val="1+#ppt_w/2"/>
                                              </p:val>
                                            </p:tav>
                                            <p:tav tm="100000">
                                              <p:val>
                                                <p:strVal val="#ppt_x"/>
                                              </p:val>
                                            </p:tav>
                                          </p:tavLst>
                                        </p:anim>
                                        <p:anim calcmode="lin" valueType="num" p14:bounceEnd="58000">
                                          <p:cBhvr additive="base">
                                            <p:cTn id="33" dur="1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accel="58000" fill="hold" nodeType="clickEffect" p14:presetBounceEnd="58000">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14:bounceEnd="58000">
                                          <p:cBhvr additive="base">
                                            <p:cTn id="38" dur="1300" fill="hold"/>
                                            <p:tgtEl>
                                              <p:spTgt spid="23"/>
                                            </p:tgtEl>
                                            <p:attrNameLst>
                                              <p:attrName>ppt_x</p:attrName>
                                            </p:attrNameLst>
                                          </p:cBhvr>
                                          <p:tavLst>
                                            <p:tav tm="0">
                                              <p:val>
                                                <p:strVal val="1+#ppt_w/2"/>
                                              </p:val>
                                            </p:tav>
                                            <p:tav tm="100000">
                                              <p:val>
                                                <p:strVal val="#ppt_x"/>
                                              </p:val>
                                            </p:tav>
                                          </p:tavLst>
                                        </p:anim>
                                        <p:anim calcmode="lin" valueType="num" p14:bounceEnd="58000">
                                          <p:cBhvr additive="base">
                                            <p:cTn id="39" dur="13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accel="5800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300" fill="hold"/>
                                            <p:tgtEl>
                                              <p:spTgt spid="8"/>
                                            </p:tgtEl>
                                            <p:attrNameLst>
                                              <p:attrName>ppt_x</p:attrName>
                                            </p:attrNameLst>
                                          </p:cBhvr>
                                          <p:tavLst>
                                            <p:tav tm="0">
                                              <p:val>
                                                <p:strVal val="1+#ppt_w/2"/>
                                              </p:val>
                                            </p:tav>
                                            <p:tav tm="100000">
                                              <p:val>
                                                <p:strVal val="#ppt_x"/>
                                              </p:val>
                                            </p:tav>
                                          </p:tavLst>
                                        </p:anim>
                                        <p:anim calcmode="lin" valueType="num">
                                          <p:cBhvr additive="base">
                                            <p:cTn id="21" dur="13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accel="5800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300" fill="hold"/>
                                            <p:tgtEl>
                                              <p:spTgt spid="13"/>
                                            </p:tgtEl>
                                            <p:attrNameLst>
                                              <p:attrName>ppt_x</p:attrName>
                                            </p:attrNameLst>
                                          </p:cBhvr>
                                          <p:tavLst>
                                            <p:tav tm="0">
                                              <p:val>
                                                <p:strVal val="1+#ppt_w/2"/>
                                              </p:val>
                                            </p:tav>
                                            <p:tav tm="100000">
                                              <p:val>
                                                <p:strVal val="#ppt_x"/>
                                              </p:val>
                                            </p:tav>
                                          </p:tavLst>
                                        </p:anim>
                                        <p:anim calcmode="lin" valueType="num">
                                          <p:cBhvr additive="base">
                                            <p:cTn id="27" dur="1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accel="5800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1300" fill="hold"/>
                                            <p:tgtEl>
                                              <p:spTgt spid="18"/>
                                            </p:tgtEl>
                                            <p:attrNameLst>
                                              <p:attrName>ppt_x</p:attrName>
                                            </p:attrNameLst>
                                          </p:cBhvr>
                                          <p:tavLst>
                                            <p:tav tm="0">
                                              <p:val>
                                                <p:strVal val="1+#ppt_w/2"/>
                                              </p:val>
                                            </p:tav>
                                            <p:tav tm="100000">
                                              <p:val>
                                                <p:strVal val="#ppt_x"/>
                                              </p:val>
                                            </p:tav>
                                          </p:tavLst>
                                        </p:anim>
                                        <p:anim calcmode="lin" valueType="num">
                                          <p:cBhvr additive="base">
                                            <p:cTn id="33" dur="1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accel="5800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300" fill="hold"/>
                                            <p:tgtEl>
                                              <p:spTgt spid="23"/>
                                            </p:tgtEl>
                                            <p:attrNameLst>
                                              <p:attrName>ppt_x</p:attrName>
                                            </p:attrNameLst>
                                          </p:cBhvr>
                                          <p:tavLst>
                                            <p:tav tm="0">
                                              <p:val>
                                                <p:strVal val="1+#ppt_w/2"/>
                                              </p:val>
                                            </p:tav>
                                            <p:tav tm="100000">
                                              <p:val>
                                                <p:strVal val="#ppt_x"/>
                                              </p:val>
                                            </p:tav>
                                          </p:tavLst>
                                        </p:anim>
                                        <p:anim calcmode="lin" valueType="num">
                                          <p:cBhvr additive="base">
                                            <p:cTn id="39" dur="13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留</a:t>
            </a:r>
            <a:r>
              <a:rPr lang="zh-CN" altLang="en-US" dirty="0" smtClean="0"/>
              <a:t>白很重要</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00" y="1513350"/>
            <a:ext cx="4300800" cy="2419200"/>
          </a:xfrm>
          <a:prstGeom prst="rect">
            <a:avLst/>
          </a:prstGeom>
          <a:ln>
            <a:solidFill>
              <a:schemeClr val="bg1">
                <a:lumMod val="75000"/>
              </a:schemeClr>
            </a:solidFill>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1920" y="1513351"/>
            <a:ext cx="4299525" cy="2419200"/>
          </a:xfrm>
          <a:prstGeom prst="rect">
            <a:avLst/>
          </a:prstGeom>
          <a:ln>
            <a:solidFill>
              <a:schemeClr val="bg1">
                <a:lumMod val="75000"/>
              </a:schemeClr>
            </a:solidFill>
          </a:ln>
        </p:spPr>
      </p:pic>
    </p:spTree>
    <p:extLst>
      <p:ext uri="{BB962C8B-B14F-4D97-AF65-F5344CB8AC3E}">
        <p14:creationId xmlns:p14="http://schemas.microsoft.com/office/powerpoint/2010/main" val="1562478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Characters for Screen</a:t>
            </a:r>
            <a:endParaRPr lang="en-US" altLang="zh-CN" dirty="0"/>
          </a:p>
        </p:txBody>
      </p:sp>
      <p:sp>
        <p:nvSpPr>
          <p:cNvPr id="5" name="文本占位符 4"/>
          <p:cNvSpPr>
            <a:spLocks noGrp="1"/>
          </p:cNvSpPr>
          <p:nvPr>
            <p:ph type="body" idx="1"/>
          </p:nvPr>
        </p:nvSpPr>
        <p:spPr/>
        <p:txBody>
          <a:bodyPr>
            <a:normAutofit lnSpcReduction="10000"/>
          </a:bodyPr>
          <a:lstStyle/>
          <a:p>
            <a:r>
              <a:rPr lang="en-US" altLang="zh-CN" dirty="0" smtClean="0">
                <a:solidFill>
                  <a:schemeClr val="accent3"/>
                </a:solidFill>
              </a:rPr>
              <a:t>03</a:t>
            </a:r>
            <a:endParaRPr lang="zh-CN" altLang="en-US" dirty="0">
              <a:solidFill>
                <a:schemeClr val="accent3"/>
              </a:solidFill>
            </a:endParaRPr>
          </a:p>
        </p:txBody>
      </p:sp>
      <p:sp>
        <p:nvSpPr>
          <p:cNvPr id="9" name="文本占位符 8"/>
          <p:cNvSpPr>
            <a:spLocks noGrp="1"/>
          </p:cNvSpPr>
          <p:nvPr>
            <p:ph type="body" idx="13"/>
          </p:nvPr>
        </p:nvSpPr>
        <p:spPr>
          <a:xfrm>
            <a:off x="2052707" y="3134845"/>
            <a:ext cx="1343489" cy="425225"/>
          </a:xfrm>
        </p:spPr>
        <p:txBody>
          <a:bodyPr/>
          <a:lstStyle/>
          <a:p>
            <a:pPr algn="ctr"/>
            <a:r>
              <a:rPr lang="zh-CN" altLang="en-US" dirty="0" smtClean="0"/>
              <a:t>第三部分</a:t>
            </a:r>
            <a:endParaRPr lang="zh-CN" altLang="en-US" dirty="0"/>
          </a:p>
        </p:txBody>
      </p:sp>
      <p:sp>
        <p:nvSpPr>
          <p:cNvPr id="7" name="文本占位符 6">
            <a:extLst>
              <a:ext uri="{FF2B5EF4-FFF2-40B4-BE49-F238E27FC236}">
                <a16:creationId xmlns:a16="http://schemas.microsoft.com/office/drawing/2014/main" id="{F25E8140-BDE1-4D2A-826A-46262C0A2E16}"/>
              </a:ext>
            </a:extLst>
          </p:cNvPr>
          <p:cNvSpPr>
            <a:spLocks noGrp="1"/>
          </p:cNvSpPr>
          <p:nvPr>
            <p:ph type="body" idx="14"/>
          </p:nvPr>
        </p:nvSpPr>
        <p:spPr>
          <a:xfrm>
            <a:off x="3948591" y="3134845"/>
            <a:ext cx="4367825" cy="425225"/>
          </a:xfrm>
        </p:spPr>
        <p:txBody>
          <a:bodyPr>
            <a:normAutofit fontScale="92500"/>
          </a:bodyPr>
          <a:lstStyle/>
          <a:p>
            <a:r>
              <a:rPr lang="zh-CN" altLang="en-US" dirty="0" smtClean="0"/>
              <a:t>课堂</a:t>
            </a:r>
            <a:r>
              <a:rPr lang="en-US" altLang="zh-CN" dirty="0" smtClean="0"/>
              <a:t>PPT</a:t>
            </a:r>
            <a:r>
              <a:rPr lang="zh-CN" altLang="en-US" dirty="0" smtClean="0"/>
              <a:t>不同于会议</a:t>
            </a:r>
            <a:r>
              <a:rPr lang="en-US" altLang="zh-CN" dirty="0" smtClean="0"/>
              <a:t>PPT</a:t>
            </a:r>
            <a:r>
              <a:rPr lang="zh-CN" altLang="en-US" dirty="0" smtClean="0"/>
              <a:t>，最后一排也要能看清楚</a:t>
            </a:r>
            <a:endParaRPr lang="zh-CN" altLang="en-US" dirty="0"/>
          </a:p>
        </p:txBody>
      </p:sp>
      <p:sp>
        <p:nvSpPr>
          <p:cNvPr id="11" name="文本占位符 10"/>
          <p:cNvSpPr>
            <a:spLocks noGrp="1"/>
          </p:cNvSpPr>
          <p:nvPr>
            <p:ph type="body" idx="15"/>
          </p:nvPr>
        </p:nvSpPr>
        <p:spPr/>
        <p:txBody>
          <a:bodyPr/>
          <a:lstStyle/>
          <a:p>
            <a:r>
              <a:rPr lang="zh-CN" altLang="en-US" dirty="0" smtClean="0">
                <a:solidFill>
                  <a:schemeClr val="accent3"/>
                </a:solidFill>
              </a:rPr>
              <a:t>适合于屏幕的文字</a:t>
            </a:r>
            <a:endParaRPr lang="zh-CN" altLang="en-US" dirty="0">
              <a:solidFill>
                <a:schemeClr val="accent3"/>
              </a:solidFill>
            </a:endParaRPr>
          </a:p>
        </p:txBody>
      </p:sp>
    </p:spTree>
    <p:extLst>
      <p:ext uri="{BB962C8B-B14F-4D97-AF65-F5344CB8AC3E}">
        <p14:creationId xmlns:p14="http://schemas.microsoft.com/office/powerpoint/2010/main" val="3575093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字体那些事</a:t>
            </a:r>
            <a:endParaRPr lang="zh-CN" altLang="en-US" dirty="0"/>
          </a:p>
        </p:txBody>
      </p:sp>
      <p:sp>
        <p:nvSpPr>
          <p:cNvPr id="8" name="内容占位符 7"/>
          <p:cNvSpPr>
            <a:spLocks noGrp="1"/>
          </p:cNvSpPr>
          <p:nvPr>
            <p:ph idx="1"/>
          </p:nvPr>
        </p:nvSpPr>
        <p:spPr>
          <a:xfrm>
            <a:off x="628650" y="1118199"/>
            <a:ext cx="7886700" cy="747952"/>
          </a:xfrm>
        </p:spPr>
        <p:txBody>
          <a:bodyPr/>
          <a:lstStyle/>
          <a:p>
            <a:r>
              <a:rPr lang="zh-CN" altLang="en-US" dirty="0" smtClean="0"/>
              <a:t>从</a:t>
            </a:r>
            <a:r>
              <a:rPr lang="zh-CN" altLang="en-US" dirty="0"/>
              <a:t>字形上分析，字体分为</a:t>
            </a:r>
            <a:r>
              <a:rPr lang="zh-CN" altLang="en-US" b="1" dirty="0">
                <a:solidFill>
                  <a:srgbClr val="870065"/>
                </a:solidFill>
              </a:rPr>
              <a:t>有衬线</a:t>
            </a:r>
            <a:r>
              <a:rPr lang="zh-CN" altLang="en-US" dirty="0"/>
              <a:t>和</a:t>
            </a:r>
            <a:r>
              <a:rPr lang="zh-CN" altLang="en-US" b="1" dirty="0">
                <a:solidFill>
                  <a:srgbClr val="870065"/>
                </a:solidFill>
              </a:rPr>
              <a:t>无衬线</a:t>
            </a:r>
            <a:r>
              <a:rPr lang="zh-CN" altLang="en-US" dirty="0"/>
              <a:t>字体。</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22572" b="24441"/>
          <a:stretch/>
        </p:blipFill>
        <p:spPr>
          <a:xfrm>
            <a:off x="768377" y="2140791"/>
            <a:ext cx="7607245" cy="2268000"/>
          </a:xfrm>
          <a:prstGeom prst="rect">
            <a:avLst/>
          </a:prstGeom>
        </p:spPr>
      </p:pic>
    </p:spTree>
    <p:extLst>
      <p:ext uri="{BB962C8B-B14F-4D97-AF65-F5344CB8AC3E}">
        <p14:creationId xmlns:p14="http://schemas.microsoft.com/office/powerpoint/2010/main" val="14612955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字体那些事</a:t>
            </a:r>
            <a:endParaRPr lang="zh-CN" altLang="en-US" dirty="0"/>
          </a:p>
        </p:txBody>
      </p:sp>
      <p:sp>
        <p:nvSpPr>
          <p:cNvPr id="8" name="内容占位符 7"/>
          <p:cNvSpPr>
            <a:spLocks noGrp="1"/>
          </p:cNvSpPr>
          <p:nvPr>
            <p:ph idx="1"/>
          </p:nvPr>
        </p:nvSpPr>
        <p:spPr>
          <a:xfrm>
            <a:off x="628650" y="1118199"/>
            <a:ext cx="7886700" cy="747952"/>
          </a:xfrm>
        </p:spPr>
        <p:txBody>
          <a:bodyPr/>
          <a:lstStyle/>
          <a:p>
            <a:pPr algn="ctr"/>
            <a:r>
              <a:rPr lang="zh-CN" altLang="en-US" dirty="0"/>
              <a:t>有衬线字体代表着：高贵</a:t>
            </a:r>
            <a:r>
              <a:rPr lang="en-US" altLang="zh-CN" dirty="0"/>
              <a:t>/</a:t>
            </a:r>
            <a:r>
              <a:rPr lang="zh-CN" altLang="en-US" dirty="0"/>
              <a:t>优雅</a:t>
            </a:r>
            <a:r>
              <a:rPr lang="en-US" altLang="zh-CN" dirty="0"/>
              <a:t>/</a:t>
            </a:r>
            <a:r>
              <a:rPr lang="zh-CN" altLang="en-US" dirty="0"/>
              <a:t>艺术</a:t>
            </a:r>
            <a:r>
              <a:rPr lang="en-US" altLang="zh-CN" dirty="0"/>
              <a:t>/</a:t>
            </a:r>
            <a:r>
              <a:rPr lang="zh-CN" altLang="en-US" dirty="0"/>
              <a:t>复古</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9200" y="1765350"/>
            <a:ext cx="5745600" cy="3232858"/>
          </a:xfrm>
          <a:prstGeom prst="rect">
            <a:avLst/>
          </a:prstGeom>
        </p:spPr>
      </p:pic>
    </p:spTree>
    <p:extLst>
      <p:ext uri="{BB962C8B-B14F-4D97-AF65-F5344CB8AC3E}">
        <p14:creationId xmlns:p14="http://schemas.microsoft.com/office/powerpoint/2010/main" val="3694087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字体那些事</a:t>
            </a:r>
            <a:endParaRPr lang="zh-CN" altLang="en-US" dirty="0"/>
          </a:p>
        </p:txBody>
      </p:sp>
      <p:sp>
        <p:nvSpPr>
          <p:cNvPr id="8" name="内容占位符 7"/>
          <p:cNvSpPr>
            <a:spLocks noGrp="1"/>
          </p:cNvSpPr>
          <p:nvPr>
            <p:ph idx="1"/>
          </p:nvPr>
        </p:nvSpPr>
        <p:spPr>
          <a:xfrm>
            <a:off x="628650" y="1118199"/>
            <a:ext cx="7886700" cy="747952"/>
          </a:xfrm>
        </p:spPr>
        <p:txBody>
          <a:bodyPr/>
          <a:lstStyle/>
          <a:p>
            <a:pPr algn="ctr"/>
            <a:r>
              <a:rPr lang="zh-CN" altLang="en-US" dirty="0"/>
              <a:t>无衬线字体代表着：现代</a:t>
            </a:r>
            <a:r>
              <a:rPr lang="en-US" altLang="zh-CN" dirty="0"/>
              <a:t>/</a:t>
            </a:r>
            <a:r>
              <a:rPr lang="zh-CN" altLang="en-US" dirty="0"/>
              <a:t>简洁</a:t>
            </a:r>
            <a:r>
              <a:rPr lang="en-US" altLang="zh-CN" dirty="0"/>
              <a:t>/</a:t>
            </a:r>
            <a:r>
              <a:rPr lang="zh-CN" altLang="en-US" dirty="0"/>
              <a:t>低调</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5471" y="1768303"/>
            <a:ext cx="5733058" cy="3225800"/>
          </a:xfrm>
          <a:prstGeom prst="rect">
            <a:avLst/>
          </a:prstGeom>
        </p:spPr>
      </p:pic>
    </p:spTree>
    <p:extLst>
      <p:ext uri="{BB962C8B-B14F-4D97-AF65-F5344CB8AC3E}">
        <p14:creationId xmlns:p14="http://schemas.microsoft.com/office/powerpoint/2010/main" val="2217428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字体那些事</a:t>
            </a:r>
          </a:p>
        </p:txBody>
      </p:sp>
      <p:sp>
        <p:nvSpPr>
          <p:cNvPr id="3" name="内容占位符 2"/>
          <p:cNvSpPr>
            <a:spLocks noGrp="1"/>
          </p:cNvSpPr>
          <p:nvPr>
            <p:ph idx="1"/>
          </p:nvPr>
        </p:nvSpPr>
        <p:spPr>
          <a:xfrm>
            <a:off x="628650" y="1118199"/>
            <a:ext cx="8328150" cy="647102"/>
          </a:xfrm>
        </p:spPr>
        <p:txBody>
          <a:bodyPr/>
          <a:lstStyle/>
          <a:p>
            <a:r>
              <a:rPr lang="zh-CN" altLang="en-US" dirty="0"/>
              <a:t>从笔画粗细上</a:t>
            </a:r>
            <a:r>
              <a:rPr lang="zh-CN" altLang="en-US" dirty="0" smtClean="0"/>
              <a:t>分，</a:t>
            </a:r>
            <a:r>
              <a:rPr lang="zh-CN" altLang="en-US" dirty="0"/>
              <a:t>字体还分为</a:t>
            </a:r>
            <a:r>
              <a:rPr lang="zh-CN" altLang="en-US" dirty="0">
                <a:solidFill>
                  <a:srgbClr val="870065"/>
                </a:solidFill>
              </a:rPr>
              <a:t>纤细型</a:t>
            </a:r>
            <a:r>
              <a:rPr lang="zh-CN" altLang="en-US" dirty="0"/>
              <a:t>与</a:t>
            </a:r>
            <a:r>
              <a:rPr lang="zh-CN" altLang="en-US" b="1" dirty="0">
                <a:solidFill>
                  <a:srgbClr val="870065"/>
                </a:solidFill>
              </a:rPr>
              <a:t>粗壮型</a:t>
            </a:r>
            <a:r>
              <a:rPr lang="zh-CN" altLang="en-US" dirty="0"/>
              <a:t>字体。</a:t>
            </a:r>
          </a:p>
        </p:txBody>
      </p:sp>
      <p:pic>
        <p:nvPicPr>
          <p:cNvPr id="5122"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t="22260" b="22945"/>
          <a:stretch/>
        </p:blipFill>
        <p:spPr bwMode="auto">
          <a:xfrm>
            <a:off x="975657" y="2039941"/>
            <a:ext cx="7192686" cy="221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7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原创设计师QQ598969553        _1"/>
          <p:cNvGrpSpPr/>
          <p:nvPr/>
        </p:nvGrpSpPr>
        <p:grpSpPr>
          <a:xfrm>
            <a:off x="706852" y="1347614"/>
            <a:ext cx="2352980" cy="2352980"/>
            <a:chOff x="304800" y="673100"/>
            <a:chExt cx="4000500" cy="4000500"/>
          </a:xfrm>
          <a:effectLst>
            <a:outerShdw blurRad="444500" dist="254000" dir="684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j-ea"/>
                <a:ea typeface="+mj-ea"/>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mj-ea"/>
                <a:ea typeface="+mj-ea"/>
              </a:endParaRPr>
            </a:p>
          </p:txBody>
        </p:sp>
      </p:grpSp>
      <p:sp>
        <p:nvSpPr>
          <p:cNvPr id="21" name="原创设计师QQ598969553        _2"/>
          <p:cNvSpPr/>
          <p:nvPr/>
        </p:nvSpPr>
        <p:spPr>
          <a:xfrm>
            <a:off x="1039273" y="2093217"/>
            <a:ext cx="1652198" cy="861774"/>
          </a:xfrm>
          <a:prstGeom prst="rect">
            <a:avLst/>
          </a:prstGeom>
        </p:spPr>
        <p:txBody>
          <a:bodyPr wrap="square">
            <a:spAutoFit/>
          </a:bodyPr>
          <a:lstStyle/>
          <a:p>
            <a:pPr marL="0" marR="0" lvl="0" indent="0" defTabSz="934242" eaLnBrk="1" fontAlgn="auto" latinLnBrk="0" hangingPunct="1">
              <a:lnSpc>
                <a:spcPct val="100000"/>
              </a:lnSpc>
              <a:spcBef>
                <a:spcPts val="0"/>
              </a:spcBef>
              <a:spcAft>
                <a:spcPts val="0"/>
              </a:spcAft>
              <a:buClrTx/>
              <a:buSzTx/>
              <a:buFontTx/>
              <a:buNone/>
              <a:tabLst/>
              <a:defRPr/>
            </a:pPr>
            <a:r>
              <a:rPr kumimoji="0" lang="zh-CN" altLang="en-US" sz="5000" b="1" i="0" u="none" strike="noStrike" kern="0" cap="none" spc="0" normalizeH="0" baseline="0" noProof="0" dirty="0">
                <a:ln>
                  <a:noFill/>
                </a:ln>
                <a:solidFill>
                  <a:srgbClr val="080808"/>
                </a:solidFill>
                <a:effectLst/>
                <a:uLnTx/>
                <a:uFillTx/>
                <a:latin typeface="+mj-ea"/>
                <a:ea typeface="+mj-ea"/>
              </a:rPr>
              <a:t>目 录</a:t>
            </a:r>
          </a:p>
        </p:txBody>
      </p:sp>
      <p:grpSp>
        <p:nvGrpSpPr>
          <p:cNvPr id="84" name="原创设计师QQ598969553        _3"/>
          <p:cNvGrpSpPr/>
          <p:nvPr/>
        </p:nvGrpSpPr>
        <p:grpSpPr>
          <a:xfrm>
            <a:off x="5731949" y="1480847"/>
            <a:ext cx="1602228" cy="1359398"/>
            <a:chOff x="5553262" y="2638733"/>
            <a:chExt cx="2397222" cy="2093640"/>
          </a:xfrm>
        </p:grpSpPr>
        <p:grpSp>
          <p:nvGrpSpPr>
            <p:cNvPr id="85" name="组合 84"/>
            <p:cNvGrpSpPr/>
            <p:nvPr/>
          </p:nvGrpSpPr>
          <p:grpSpPr>
            <a:xfrm>
              <a:off x="5553262" y="2638733"/>
              <a:ext cx="2397222" cy="2093640"/>
              <a:chOff x="5553262" y="2638733"/>
              <a:chExt cx="2397222" cy="2093640"/>
            </a:xfrm>
          </p:grpSpPr>
          <p:grpSp>
            <p:nvGrpSpPr>
              <p:cNvPr id="87"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8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9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88" name="Freeform 7"/>
              <p:cNvSpPr>
                <a:spLocks/>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86" name="TextBox 85"/>
            <p:cNvSpPr txBox="1"/>
            <p:nvPr/>
          </p:nvSpPr>
          <p:spPr>
            <a:xfrm>
              <a:off x="6259489" y="3110169"/>
              <a:ext cx="1273333" cy="995429"/>
            </a:xfrm>
            <a:prstGeom prst="rect">
              <a:avLst/>
            </a:prstGeom>
            <a:noFill/>
          </p:spPr>
          <p:txBody>
            <a:bodyPr wrap="square" rtlCol="0">
              <a:spAutoFit/>
            </a:bodyPr>
            <a:lstStyle/>
            <a:p>
              <a:r>
                <a:rPr lang="en-US" altLang="zh-CN" sz="3600" dirty="0">
                  <a:solidFill>
                    <a:schemeClr val="bg1"/>
                  </a:solidFill>
                  <a:latin typeface="+mj-ea"/>
                  <a:ea typeface="+mj-ea"/>
                </a:rPr>
                <a:t>03</a:t>
              </a:r>
              <a:endParaRPr lang="zh-CN" altLang="en-US" sz="3600" dirty="0">
                <a:solidFill>
                  <a:schemeClr val="bg1"/>
                </a:solidFill>
                <a:latin typeface="+mj-ea"/>
                <a:ea typeface="+mj-ea"/>
              </a:endParaRPr>
            </a:p>
          </p:txBody>
        </p:sp>
      </p:grpSp>
      <p:grpSp>
        <p:nvGrpSpPr>
          <p:cNvPr id="91" name="原创设计师QQ598969553        _4"/>
          <p:cNvGrpSpPr/>
          <p:nvPr/>
        </p:nvGrpSpPr>
        <p:grpSpPr>
          <a:xfrm>
            <a:off x="3278088" y="1492091"/>
            <a:ext cx="1602228" cy="1359398"/>
            <a:chOff x="1881842" y="2656049"/>
            <a:chExt cx="2397222" cy="2093640"/>
          </a:xfrm>
        </p:grpSpPr>
        <p:grpSp>
          <p:nvGrpSpPr>
            <p:cNvPr id="92"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9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9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93" name="Freeform 7"/>
            <p:cNvSpPr>
              <a:spLocks/>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94" name="TextBox 93"/>
            <p:cNvSpPr txBox="1"/>
            <p:nvPr/>
          </p:nvSpPr>
          <p:spPr>
            <a:xfrm>
              <a:off x="2575311" y="3250047"/>
              <a:ext cx="1157729" cy="995429"/>
            </a:xfrm>
            <a:prstGeom prst="rect">
              <a:avLst/>
            </a:prstGeom>
            <a:noFill/>
          </p:spPr>
          <p:txBody>
            <a:bodyPr wrap="square" rtlCol="0">
              <a:spAutoFit/>
            </a:bodyPr>
            <a:lstStyle/>
            <a:p>
              <a:r>
                <a:rPr lang="en-US" altLang="zh-CN" sz="3600" dirty="0">
                  <a:solidFill>
                    <a:schemeClr val="bg1"/>
                  </a:solidFill>
                  <a:latin typeface="+mj-ea"/>
                  <a:ea typeface="+mj-ea"/>
                </a:rPr>
                <a:t>01</a:t>
              </a:r>
              <a:endParaRPr lang="zh-CN" altLang="en-US" sz="3600" dirty="0">
                <a:solidFill>
                  <a:schemeClr val="bg1"/>
                </a:solidFill>
                <a:latin typeface="+mj-ea"/>
                <a:ea typeface="+mj-ea"/>
              </a:endParaRPr>
            </a:p>
          </p:txBody>
        </p:sp>
      </p:grpSp>
      <p:grpSp>
        <p:nvGrpSpPr>
          <p:cNvPr id="97" name="原创设计师QQ598969553        _5"/>
          <p:cNvGrpSpPr/>
          <p:nvPr/>
        </p:nvGrpSpPr>
        <p:grpSpPr>
          <a:xfrm>
            <a:off x="4507954" y="2171789"/>
            <a:ext cx="1602228" cy="1359398"/>
            <a:chOff x="3721944" y="3702869"/>
            <a:chExt cx="2397222" cy="2093640"/>
          </a:xfrm>
        </p:grpSpPr>
        <p:grpSp>
          <p:nvGrpSpPr>
            <p:cNvPr id="98" name="组合 97"/>
            <p:cNvGrpSpPr/>
            <p:nvPr/>
          </p:nvGrpSpPr>
          <p:grpSpPr>
            <a:xfrm>
              <a:off x="3721944" y="3702869"/>
              <a:ext cx="2397222" cy="2093640"/>
              <a:chOff x="3721944" y="3702869"/>
              <a:chExt cx="2397222" cy="2093640"/>
            </a:xfrm>
          </p:grpSpPr>
          <p:grpSp>
            <p:nvGrpSpPr>
              <p:cNvPr id="100"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02"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103"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101" name="Freeform 7"/>
              <p:cNvSpPr>
                <a:spLocks/>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99" name="TextBox 98"/>
            <p:cNvSpPr txBox="1"/>
            <p:nvPr/>
          </p:nvSpPr>
          <p:spPr>
            <a:xfrm>
              <a:off x="4382515" y="4183862"/>
              <a:ext cx="1220570" cy="995429"/>
            </a:xfrm>
            <a:prstGeom prst="rect">
              <a:avLst/>
            </a:prstGeom>
            <a:noFill/>
          </p:spPr>
          <p:txBody>
            <a:bodyPr wrap="square" rtlCol="0">
              <a:spAutoFit/>
            </a:bodyPr>
            <a:lstStyle/>
            <a:p>
              <a:r>
                <a:rPr lang="en-US" altLang="zh-CN" sz="3600" dirty="0">
                  <a:solidFill>
                    <a:schemeClr val="bg1"/>
                  </a:solidFill>
                  <a:latin typeface="+mj-ea"/>
                  <a:ea typeface="+mj-ea"/>
                </a:rPr>
                <a:t>02</a:t>
              </a:r>
              <a:endParaRPr lang="zh-CN" altLang="en-US" sz="3600" dirty="0">
                <a:solidFill>
                  <a:schemeClr val="bg1"/>
                </a:solidFill>
                <a:latin typeface="+mj-ea"/>
                <a:ea typeface="+mj-ea"/>
              </a:endParaRPr>
            </a:p>
          </p:txBody>
        </p:sp>
      </p:grpSp>
      <p:grpSp>
        <p:nvGrpSpPr>
          <p:cNvPr id="104" name="原创设计师QQ598969553        _6"/>
          <p:cNvGrpSpPr/>
          <p:nvPr/>
        </p:nvGrpSpPr>
        <p:grpSpPr>
          <a:xfrm>
            <a:off x="6958451" y="2164982"/>
            <a:ext cx="1602228" cy="1359398"/>
            <a:chOff x="7388330" y="3692384"/>
            <a:chExt cx="2397222" cy="2093640"/>
          </a:xfrm>
        </p:grpSpPr>
        <p:grpSp>
          <p:nvGrpSpPr>
            <p:cNvPr id="105" name="组合 104"/>
            <p:cNvGrpSpPr/>
            <p:nvPr/>
          </p:nvGrpSpPr>
          <p:grpSpPr>
            <a:xfrm>
              <a:off x="7388330" y="3692384"/>
              <a:ext cx="2397222" cy="2093640"/>
              <a:chOff x="7388330" y="3692384"/>
              <a:chExt cx="2397222" cy="2093640"/>
            </a:xfrm>
          </p:grpSpPr>
          <p:grpSp>
            <p:nvGrpSpPr>
              <p:cNvPr id="107" name="组合 106"/>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09"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sp>
              <p:nvSpPr>
                <p:cNvPr id="110"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108" name="Freeform 7"/>
              <p:cNvSpPr>
                <a:spLocks/>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4"/>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a:latin typeface="+mj-ea"/>
                  <a:ea typeface="+mj-ea"/>
                </a:endParaRPr>
              </a:p>
            </p:txBody>
          </p:sp>
        </p:grpSp>
        <p:sp>
          <p:nvSpPr>
            <p:cNvPr id="106" name="TextBox 105"/>
            <p:cNvSpPr txBox="1"/>
            <p:nvPr/>
          </p:nvSpPr>
          <p:spPr>
            <a:xfrm>
              <a:off x="8048903" y="4173377"/>
              <a:ext cx="1185202" cy="995429"/>
            </a:xfrm>
            <a:prstGeom prst="rect">
              <a:avLst/>
            </a:prstGeom>
            <a:noFill/>
          </p:spPr>
          <p:txBody>
            <a:bodyPr wrap="square" rtlCol="0">
              <a:spAutoFit/>
            </a:bodyPr>
            <a:lstStyle/>
            <a:p>
              <a:r>
                <a:rPr lang="en-US" altLang="zh-CN" sz="3600" dirty="0">
                  <a:solidFill>
                    <a:schemeClr val="bg1"/>
                  </a:solidFill>
                  <a:latin typeface="+mj-ea"/>
                  <a:ea typeface="+mj-ea"/>
                </a:rPr>
                <a:t>04</a:t>
              </a:r>
              <a:endParaRPr lang="zh-CN" altLang="en-US" sz="3600" dirty="0">
                <a:solidFill>
                  <a:schemeClr val="bg1"/>
                </a:solidFill>
                <a:latin typeface="+mj-ea"/>
                <a:ea typeface="+mj-ea"/>
              </a:endParaRPr>
            </a:p>
          </p:txBody>
        </p:sp>
      </p:grpSp>
      <p:grpSp>
        <p:nvGrpSpPr>
          <p:cNvPr id="111" name="原创设计师QQ598969553        _7"/>
          <p:cNvGrpSpPr/>
          <p:nvPr/>
        </p:nvGrpSpPr>
        <p:grpSpPr>
          <a:xfrm>
            <a:off x="4765785" y="1501271"/>
            <a:ext cx="1027882" cy="612690"/>
            <a:chOff x="2328257" y="4927865"/>
            <a:chExt cx="1537897" cy="943621"/>
          </a:xfrm>
        </p:grpSpPr>
        <p:sp>
          <p:nvSpPr>
            <p:cNvPr id="112" name="TextBox 111"/>
            <p:cNvSpPr txBox="1"/>
            <p:nvPr/>
          </p:nvSpPr>
          <p:spPr>
            <a:xfrm>
              <a:off x="2328257" y="4927865"/>
              <a:ext cx="1537897" cy="61622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mj-ea"/>
                  <a:ea typeface="+mj-ea"/>
                </a:rPr>
                <a:t>排版</a:t>
              </a:r>
            </a:p>
          </p:txBody>
        </p:sp>
        <p:sp>
          <p:nvSpPr>
            <p:cNvPr id="113" name="TextBox 112"/>
            <p:cNvSpPr txBox="1"/>
            <p:nvPr/>
          </p:nvSpPr>
          <p:spPr>
            <a:xfrm>
              <a:off x="2407321" y="5397470"/>
              <a:ext cx="1379770" cy="474016"/>
            </a:xfrm>
            <a:prstGeom prst="rect">
              <a:avLst/>
            </a:prstGeom>
            <a:noFill/>
          </p:spPr>
          <p:txBody>
            <a:bodyPr wrap="square" rtlCol="0">
              <a:spAutoFit/>
            </a:bodyPr>
            <a:lstStyle/>
            <a:p>
              <a:pPr algn="ctr"/>
              <a:r>
                <a:rPr lang="en-US" altLang="zh-CN" sz="1400" dirty="0">
                  <a:solidFill>
                    <a:schemeClr val="tx1">
                      <a:lumMod val="50000"/>
                      <a:lumOff val="50000"/>
                    </a:schemeClr>
                  </a:solidFill>
                  <a:latin typeface="+mj-ea"/>
                  <a:ea typeface="+mj-ea"/>
                </a:rPr>
                <a:t>Layout</a:t>
              </a:r>
              <a:endParaRPr lang="zh-CN" altLang="en-US" sz="1400" dirty="0">
                <a:solidFill>
                  <a:schemeClr val="tx1">
                    <a:lumMod val="50000"/>
                    <a:lumOff val="50000"/>
                  </a:schemeClr>
                </a:solidFill>
                <a:latin typeface="+mj-ea"/>
                <a:ea typeface="+mj-ea"/>
              </a:endParaRPr>
            </a:p>
          </p:txBody>
        </p:sp>
      </p:grpSp>
      <p:grpSp>
        <p:nvGrpSpPr>
          <p:cNvPr id="117" name="原创设计师QQ598969553        _9"/>
          <p:cNvGrpSpPr/>
          <p:nvPr/>
        </p:nvGrpSpPr>
        <p:grpSpPr>
          <a:xfrm>
            <a:off x="7164263" y="1500090"/>
            <a:ext cx="1160967" cy="651707"/>
            <a:chOff x="5915843" y="4927865"/>
            <a:chExt cx="1737016" cy="1003708"/>
          </a:xfrm>
        </p:grpSpPr>
        <p:sp>
          <p:nvSpPr>
            <p:cNvPr id="118" name="TextBox 117"/>
            <p:cNvSpPr txBox="1"/>
            <p:nvPr/>
          </p:nvSpPr>
          <p:spPr>
            <a:xfrm>
              <a:off x="5982926" y="4927865"/>
              <a:ext cx="1537897" cy="616218"/>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mj-ea"/>
                  <a:ea typeface="+mj-ea"/>
                </a:rPr>
                <a:t>色彩</a:t>
              </a:r>
            </a:p>
          </p:txBody>
        </p:sp>
        <p:sp>
          <p:nvSpPr>
            <p:cNvPr id="119" name="TextBox 118"/>
            <p:cNvSpPr txBox="1"/>
            <p:nvPr/>
          </p:nvSpPr>
          <p:spPr>
            <a:xfrm>
              <a:off x="5915843" y="5457559"/>
              <a:ext cx="1737016" cy="474014"/>
            </a:xfrm>
            <a:prstGeom prst="rect">
              <a:avLst/>
            </a:prstGeom>
            <a:noFill/>
          </p:spPr>
          <p:txBody>
            <a:bodyPr wrap="square" rtlCol="0">
              <a:spAutoFit/>
            </a:bodyPr>
            <a:lstStyle/>
            <a:p>
              <a:pPr algn="ctr"/>
              <a:r>
                <a:rPr lang="en-US" altLang="zh-CN" sz="1400" dirty="0">
                  <a:solidFill>
                    <a:schemeClr val="tx1">
                      <a:lumMod val="50000"/>
                      <a:lumOff val="50000"/>
                    </a:schemeClr>
                  </a:solidFill>
                  <a:latin typeface="+mj-ea"/>
                  <a:ea typeface="+mj-ea"/>
                </a:rPr>
                <a:t>Color</a:t>
              </a:r>
              <a:endParaRPr lang="zh-CN" altLang="en-US" sz="1400" dirty="0">
                <a:solidFill>
                  <a:schemeClr val="tx1">
                    <a:lumMod val="50000"/>
                    <a:lumOff val="50000"/>
                  </a:schemeClr>
                </a:solidFill>
                <a:latin typeface="+mj-ea"/>
                <a:ea typeface="+mj-ea"/>
              </a:endParaRPr>
            </a:p>
          </p:txBody>
        </p:sp>
      </p:grpSp>
      <p:pic>
        <p:nvPicPr>
          <p:cNvPr id="45" name="Picture 64"/>
          <p:cNvPicPr>
            <a:picLocks noGrp="1" noSelect="1" noRot="1" noChangeAspect="1" noMove="1" noResize="1" noChangeShapeType="1"/>
          </p:cNvPicPr>
          <p:nvPr/>
        </p:nvPicPr>
        <p:blipFill>
          <a:blip r:embed="rId3"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grpSp>
        <p:nvGrpSpPr>
          <p:cNvPr id="46" name="原创设计师QQ598969553        _7">
            <a:extLst>
              <a:ext uri="{FF2B5EF4-FFF2-40B4-BE49-F238E27FC236}">
                <a16:creationId xmlns:a16="http://schemas.microsoft.com/office/drawing/2014/main" id="{484A7CFA-3ADC-4D60-926B-6C7E144B7E0A}"/>
              </a:ext>
            </a:extLst>
          </p:cNvPr>
          <p:cNvGrpSpPr/>
          <p:nvPr/>
        </p:nvGrpSpPr>
        <p:grpSpPr>
          <a:xfrm>
            <a:off x="5951109" y="2954458"/>
            <a:ext cx="1178174" cy="612690"/>
            <a:chOff x="2235413" y="4927865"/>
            <a:chExt cx="1762760" cy="943621"/>
          </a:xfrm>
        </p:grpSpPr>
        <p:sp>
          <p:nvSpPr>
            <p:cNvPr id="47" name="TextBox 111">
              <a:extLst>
                <a:ext uri="{FF2B5EF4-FFF2-40B4-BE49-F238E27FC236}">
                  <a16:creationId xmlns:a16="http://schemas.microsoft.com/office/drawing/2014/main" id="{308BC290-3539-4857-9664-4F8F06FB4988}"/>
                </a:ext>
              </a:extLst>
            </p:cNvPr>
            <p:cNvSpPr txBox="1"/>
            <p:nvPr/>
          </p:nvSpPr>
          <p:spPr>
            <a:xfrm>
              <a:off x="2328257" y="4927865"/>
              <a:ext cx="1537897" cy="61622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mj-ea"/>
                  <a:ea typeface="+mj-ea"/>
                </a:rPr>
                <a:t>文字</a:t>
              </a:r>
            </a:p>
          </p:txBody>
        </p:sp>
        <p:sp>
          <p:nvSpPr>
            <p:cNvPr id="48" name="TextBox 112">
              <a:extLst>
                <a:ext uri="{FF2B5EF4-FFF2-40B4-BE49-F238E27FC236}">
                  <a16:creationId xmlns:a16="http://schemas.microsoft.com/office/drawing/2014/main" id="{307DA952-A3A9-4D64-ACD5-06266F7BDA26}"/>
                </a:ext>
              </a:extLst>
            </p:cNvPr>
            <p:cNvSpPr txBox="1"/>
            <p:nvPr/>
          </p:nvSpPr>
          <p:spPr>
            <a:xfrm>
              <a:off x="2235413" y="5397470"/>
              <a:ext cx="1762760" cy="474016"/>
            </a:xfrm>
            <a:prstGeom prst="rect">
              <a:avLst/>
            </a:prstGeom>
            <a:noFill/>
          </p:spPr>
          <p:txBody>
            <a:bodyPr wrap="square" rtlCol="0">
              <a:spAutoFit/>
            </a:bodyPr>
            <a:lstStyle/>
            <a:p>
              <a:pPr algn="ctr"/>
              <a:r>
                <a:rPr lang="en-US" altLang="zh-CN" sz="1400" dirty="0">
                  <a:solidFill>
                    <a:schemeClr val="tx1">
                      <a:lumMod val="50000"/>
                      <a:lumOff val="50000"/>
                    </a:schemeClr>
                  </a:solidFill>
                  <a:latin typeface="+mj-ea"/>
                  <a:ea typeface="+mj-ea"/>
                </a:rPr>
                <a:t>Characters</a:t>
              </a:r>
              <a:endParaRPr lang="zh-CN" altLang="en-US" sz="1400" dirty="0">
                <a:solidFill>
                  <a:schemeClr val="tx1">
                    <a:lumMod val="50000"/>
                    <a:lumOff val="50000"/>
                  </a:schemeClr>
                </a:solidFill>
                <a:latin typeface="+mj-ea"/>
                <a:ea typeface="+mj-ea"/>
              </a:endParaRPr>
            </a:p>
          </p:txBody>
        </p:sp>
      </p:grpSp>
      <p:grpSp>
        <p:nvGrpSpPr>
          <p:cNvPr id="49" name="原创设计师QQ598969553        _7">
            <a:extLst>
              <a:ext uri="{FF2B5EF4-FFF2-40B4-BE49-F238E27FC236}">
                <a16:creationId xmlns:a16="http://schemas.microsoft.com/office/drawing/2014/main" id="{C3B03DEE-2E7E-46CD-B786-1A7E5A2E146D}"/>
              </a:ext>
            </a:extLst>
          </p:cNvPr>
          <p:cNvGrpSpPr/>
          <p:nvPr/>
        </p:nvGrpSpPr>
        <p:grpSpPr>
          <a:xfrm>
            <a:off x="3111187" y="2965971"/>
            <a:ext cx="1746250" cy="612690"/>
            <a:chOff x="2235413" y="4927865"/>
            <a:chExt cx="2612704" cy="943621"/>
          </a:xfrm>
        </p:grpSpPr>
        <p:sp>
          <p:nvSpPr>
            <p:cNvPr id="50" name="TextBox 111">
              <a:extLst>
                <a:ext uri="{FF2B5EF4-FFF2-40B4-BE49-F238E27FC236}">
                  <a16:creationId xmlns:a16="http://schemas.microsoft.com/office/drawing/2014/main" id="{42523011-3CDC-4C24-8AC3-346A7E4B19E3}"/>
                </a:ext>
              </a:extLst>
            </p:cNvPr>
            <p:cNvSpPr txBox="1"/>
            <p:nvPr/>
          </p:nvSpPr>
          <p:spPr>
            <a:xfrm>
              <a:off x="2443440" y="4927865"/>
              <a:ext cx="2196649" cy="616221"/>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mj-ea"/>
                  <a:ea typeface="+mj-ea"/>
                </a:rPr>
                <a:t>规定动作</a:t>
              </a:r>
            </a:p>
          </p:txBody>
        </p:sp>
        <p:sp>
          <p:nvSpPr>
            <p:cNvPr id="51" name="TextBox 112">
              <a:extLst>
                <a:ext uri="{FF2B5EF4-FFF2-40B4-BE49-F238E27FC236}">
                  <a16:creationId xmlns:a16="http://schemas.microsoft.com/office/drawing/2014/main" id="{39D247A3-6C21-4D15-9C0C-09D29B5E6059}"/>
                </a:ext>
              </a:extLst>
            </p:cNvPr>
            <p:cNvSpPr txBox="1"/>
            <p:nvPr/>
          </p:nvSpPr>
          <p:spPr>
            <a:xfrm>
              <a:off x="2235413" y="5397470"/>
              <a:ext cx="2612704" cy="474016"/>
            </a:xfrm>
            <a:prstGeom prst="rect">
              <a:avLst/>
            </a:prstGeom>
            <a:noFill/>
          </p:spPr>
          <p:txBody>
            <a:bodyPr wrap="square" rtlCol="0">
              <a:spAutoFit/>
            </a:bodyPr>
            <a:lstStyle/>
            <a:p>
              <a:pPr algn="ctr"/>
              <a:r>
                <a:rPr lang="en-US" altLang="zh-CN" sz="1400" dirty="0">
                  <a:solidFill>
                    <a:schemeClr val="tx1">
                      <a:lumMod val="50000"/>
                      <a:lumOff val="50000"/>
                    </a:schemeClr>
                  </a:solidFill>
                  <a:latin typeface="+mj-ea"/>
                  <a:ea typeface="+mj-ea"/>
                </a:rPr>
                <a:t>Routine </a:t>
              </a:r>
              <a:r>
                <a:rPr lang="en-US" altLang="zh-CN" sz="1400" dirty="0" smtClean="0">
                  <a:solidFill>
                    <a:schemeClr val="tx1">
                      <a:lumMod val="50000"/>
                      <a:lumOff val="50000"/>
                    </a:schemeClr>
                  </a:solidFill>
                  <a:latin typeface="+mj-ea"/>
                  <a:ea typeface="+mj-ea"/>
                </a:rPr>
                <a:t>Works</a:t>
              </a:r>
              <a:endParaRPr lang="zh-CN" altLang="en-US" sz="1400" dirty="0">
                <a:solidFill>
                  <a:schemeClr val="tx1">
                    <a:lumMod val="50000"/>
                    <a:lumOff val="50000"/>
                  </a:schemeClr>
                </a:solidFill>
                <a:latin typeface="+mj-ea"/>
                <a:ea typeface="+mj-ea"/>
              </a:endParaRPr>
            </a:p>
          </p:txBody>
        </p:sp>
      </p:grpSp>
    </p:spTree>
    <p:extLst>
      <p:ext uri="{BB962C8B-B14F-4D97-AF65-F5344CB8AC3E}">
        <p14:creationId xmlns:p14="http://schemas.microsoft.com/office/powerpoint/2010/main" val="36638693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14:presetBounceEnd="55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5000">
                                          <p:cBhvr additive="base">
                                            <p:cTn id="7" dur="20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500" autoRev="1" fill="hold">
                                              <p:stCondLst>
                                                <p:cond delay="0"/>
                                              </p:stCondLst>
                                            </p:cTn>
                                            <p:tgtEl>
                                              <p:spTgt spid="21"/>
                                            </p:tgtEl>
                                            <p:attrNameLst>
                                              <p:attrName>ppt_w</p:attrName>
                                            </p:attrNameLst>
                                          </p:cBhvr>
                                        </p:anim>
                                        <p:anim by="(#ppt_w*0.50)" calcmode="lin" valueType="num">
                                          <p:cBhvr>
                                            <p:cTn id="12" dur="500" decel="50000" autoRev="1" fill="hold">
                                              <p:stCondLst>
                                                <p:cond delay="0"/>
                                              </p:stCondLst>
                                            </p:cTn>
                                            <p:tgtEl>
                                              <p:spTgt spid="21"/>
                                            </p:tgtEl>
                                            <p:attrNameLst>
                                              <p:attrName>ppt_x</p:attrName>
                                            </p:attrNameLst>
                                          </p:cBhvr>
                                        </p:anim>
                                        <p:anim from="(-#ppt_h/2)" to="(#ppt_y)" calcmode="lin" valueType="num">
                                          <p:cBhvr>
                                            <p:cTn id="13" dur="1000" fill="hold">
                                              <p:stCondLst>
                                                <p:cond delay="0"/>
                                              </p:stCondLst>
                                            </p:cTn>
                                            <p:tgtEl>
                                              <p:spTgt spid="21"/>
                                            </p:tgtEl>
                                            <p:attrNameLst>
                                              <p:attrName>ppt_y</p:attrName>
                                            </p:attrNameLst>
                                          </p:cBhvr>
                                        </p:anim>
                                        <p:animRot by="21600000">
                                          <p:cBhvr>
                                            <p:cTn id="14" dur="1000" fill="hold">
                                              <p:stCondLst>
                                                <p:cond delay="0"/>
                                              </p:stCondLst>
                                            </p:cTn>
                                            <p:tgtEl>
                                              <p:spTgt spid="21"/>
                                            </p:tgtEl>
                                            <p:attrNameLst>
                                              <p:attrName>r</p:attrName>
                                            </p:attrNameLst>
                                          </p:cBhvr>
                                        </p:animRot>
                                      </p:childTnLst>
                                    </p:cTn>
                                  </p:par>
                                </p:childTnLst>
                              </p:cTn>
                            </p:par>
                            <p:par>
                              <p:cTn id="15" fill="hold">
                                <p:stCondLst>
                                  <p:cond delay="2100"/>
                                </p:stCondLst>
                                <p:childTnLst>
                                  <p:par>
                                    <p:cTn id="16" presetID="2" presetClass="entr" presetSubtype="3" accel="52000" fill="hold" nodeType="afterEffect" p14:presetBounceEnd="38000">
                                      <p:stCondLst>
                                        <p:cond delay="0"/>
                                      </p:stCondLst>
                                      <p:childTnLst>
                                        <p:set>
                                          <p:cBhvr>
                                            <p:cTn id="17" dur="1" fill="hold">
                                              <p:stCondLst>
                                                <p:cond delay="0"/>
                                              </p:stCondLst>
                                            </p:cTn>
                                            <p:tgtEl>
                                              <p:spTgt spid="91"/>
                                            </p:tgtEl>
                                            <p:attrNameLst>
                                              <p:attrName>style.visibility</p:attrName>
                                            </p:attrNameLst>
                                          </p:cBhvr>
                                          <p:to>
                                            <p:strVal val="visible"/>
                                          </p:to>
                                        </p:set>
                                        <p:anim calcmode="lin" valueType="num" p14:bounceEnd="38000">
                                          <p:cBhvr additive="base">
                                            <p:cTn id="18" dur="2000" fill="hold"/>
                                            <p:tgtEl>
                                              <p:spTgt spid="91"/>
                                            </p:tgtEl>
                                            <p:attrNameLst>
                                              <p:attrName>ppt_x</p:attrName>
                                            </p:attrNameLst>
                                          </p:cBhvr>
                                          <p:tavLst>
                                            <p:tav tm="0">
                                              <p:val>
                                                <p:strVal val="1+#ppt_w/2"/>
                                              </p:val>
                                            </p:tav>
                                            <p:tav tm="100000">
                                              <p:val>
                                                <p:strVal val="#ppt_x"/>
                                              </p:val>
                                            </p:tav>
                                          </p:tavLst>
                                        </p:anim>
                                        <p:anim calcmode="lin" valueType="num" p14:bounceEnd="38000">
                                          <p:cBhvr additive="base">
                                            <p:cTn id="19" dur="2000" fill="hold"/>
                                            <p:tgtEl>
                                              <p:spTgt spid="91"/>
                                            </p:tgtEl>
                                            <p:attrNameLst>
                                              <p:attrName>ppt_y</p:attrName>
                                            </p:attrNameLst>
                                          </p:cBhvr>
                                          <p:tavLst>
                                            <p:tav tm="0">
                                              <p:val>
                                                <p:strVal val="0-#ppt_h/2"/>
                                              </p:val>
                                            </p:tav>
                                            <p:tav tm="100000">
                                              <p:val>
                                                <p:strVal val="#ppt_y"/>
                                              </p:val>
                                            </p:tav>
                                          </p:tavLst>
                                        </p:anim>
                                      </p:childTnLst>
                                    </p:cTn>
                                  </p:par>
                                  <p:par>
                                    <p:cTn id="20" presetID="2" presetClass="entr" presetSubtype="12" accel="52000" fill="hold" nodeType="withEffect" p14:presetBounceEnd="38000">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14:bounceEnd="38000">
                                          <p:cBhvr additive="base">
                                            <p:cTn id="22" dur="2000" fill="hold"/>
                                            <p:tgtEl>
                                              <p:spTgt spid="97"/>
                                            </p:tgtEl>
                                            <p:attrNameLst>
                                              <p:attrName>ppt_x</p:attrName>
                                            </p:attrNameLst>
                                          </p:cBhvr>
                                          <p:tavLst>
                                            <p:tav tm="0">
                                              <p:val>
                                                <p:strVal val="0-#ppt_w/2"/>
                                              </p:val>
                                            </p:tav>
                                            <p:tav tm="100000">
                                              <p:val>
                                                <p:strVal val="#ppt_x"/>
                                              </p:val>
                                            </p:tav>
                                          </p:tavLst>
                                        </p:anim>
                                        <p:anim calcmode="lin" valueType="num" p14:bounceEnd="38000">
                                          <p:cBhvr additive="base">
                                            <p:cTn id="23" dur="2000" fill="hold"/>
                                            <p:tgtEl>
                                              <p:spTgt spid="97"/>
                                            </p:tgtEl>
                                            <p:attrNameLst>
                                              <p:attrName>ppt_y</p:attrName>
                                            </p:attrNameLst>
                                          </p:cBhvr>
                                          <p:tavLst>
                                            <p:tav tm="0">
                                              <p:val>
                                                <p:strVal val="1+#ppt_h/2"/>
                                              </p:val>
                                            </p:tav>
                                            <p:tav tm="100000">
                                              <p:val>
                                                <p:strVal val="#ppt_y"/>
                                              </p:val>
                                            </p:tav>
                                          </p:tavLst>
                                        </p:anim>
                                      </p:childTnLst>
                                    </p:cTn>
                                  </p:par>
                                  <p:par>
                                    <p:cTn id="24" presetID="2" presetClass="entr" presetSubtype="3" accel="52000" fill="hold" nodeType="withEffect" p14:presetBounceEnd="38000">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14:bounceEnd="38000">
                                          <p:cBhvr additive="base">
                                            <p:cTn id="26" dur="20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27" dur="2000" fill="hold"/>
                                            <p:tgtEl>
                                              <p:spTgt spid="84"/>
                                            </p:tgtEl>
                                            <p:attrNameLst>
                                              <p:attrName>ppt_y</p:attrName>
                                            </p:attrNameLst>
                                          </p:cBhvr>
                                          <p:tavLst>
                                            <p:tav tm="0">
                                              <p:val>
                                                <p:strVal val="0-#ppt_h/2"/>
                                              </p:val>
                                            </p:tav>
                                            <p:tav tm="100000">
                                              <p:val>
                                                <p:strVal val="#ppt_y"/>
                                              </p:val>
                                            </p:tav>
                                          </p:tavLst>
                                        </p:anim>
                                      </p:childTnLst>
                                    </p:cTn>
                                  </p:par>
                                  <p:par>
                                    <p:cTn id="28" presetID="2" presetClass="entr" presetSubtype="12" accel="52000" fill="hold" nodeType="withEffect" p14:presetBounceEnd="38000">
                                      <p:stCondLst>
                                        <p:cond delay="0"/>
                                      </p:stCondLst>
                                      <p:childTnLst>
                                        <p:set>
                                          <p:cBhvr>
                                            <p:cTn id="29" dur="1" fill="hold">
                                              <p:stCondLst>
                                                <p:cond delay="0"/>
                                              </p:stCondLst>
                                            </p:cTn>
                                            <p:tgtEl>
                                              <p:spTgt spid="104"/>
                                            </p:tgtEl>
                                            <p:attrNameLst>
                                              <p:attrName>style.visibility</p:attrName>
                                            </p:attrNameLst>
                                          </p:cBhvr>
                                          <p:to>
                                            <p:strVal val="visible"/>
                                          </p:to>
                                        </p:set>
                                        <p:anim calcmode="lin" valueType="num" p14:bounceEnd="38000">
                                          <p:cBhvr additive="base">
                                            <p:cTn id="30" dur="2000" fill="hold"/>
                                            <p:tgtEl>
                                              <p:spTgt spid="104"/>
                                            </p:tgtEl>
                                            <p:attrNameLst>
                                              <p:attrName>ppt_x</p:attrName>
                                            </p:attrNameLst>
                                          </p:cBhvr>
                                          <p:tavLst>
                                            <p:tav tm="0">
                                              <p:val>
                                                <p:strVal val="0-#ppt_w/2"/>
                                              </p:val>
                                            </p:tav>
                                            <p:tav tm="100000">
                                              <p:val>
                                                <p:strVal val="#ppt_x"/>
                                              </p:val>
                                            </p:tav>
                                          </p:tavLst>
                                        </p:anim>
                                        <p:anim calcmode="lin" valueType="num" p14:bounceEnd="38000">
                                          <p:cBhvr additive="base">
                                            <p:cTn id="31" dur="2000" fill="hold"/>
                                            <p:tgtEl>
                                              <p:spTgt spid="104"/>
                                            </p:tgtEl>
                                            <p:attrNameLst>
                                              <p:attrName>ppt_y</p:attrName>
                                            </p:attrNameLst>
                                          </p:cBhvr>
                                          <p:tavLst>
                                            <p:tav tm="0">
                                              <p:val>
                                                <p:strVal val="1+#ppt_h/2"/>
                                              </p:val>
                                            </p:tav>
                                            <p:tav tm="100000">
                                              <p:val>
                                                <p:strVal val="#ppt_y"/>
                                              </p:val>
                                            </p:tav>
                                          </p:tavLst>
                                        </p:anim>
                                      </p:childTnLst>
                                    </p:cTn>
                                  </p:par>
                                  <p:par>
                                    <p:cTn id="32" presetID="42" presetClass="entr" presetSubtype="0" fill="hold" nodeType="withEffect">
                                      <p:stCondLst>
                                        <p:cond delay="140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1000"/>
                                            <p:tgtEl>
                                              <p:spTgt spid="111"/>
                                            </p:tgtEl>
                                          </p:cBhvr>
                                        </p:animEffect>
                                        <p:anim calcmode="lin" valueType="num">
                                          <p:cBhvr>
                                            <p:cTn id="35" dur="1000" fill="hold"/>
                                            <p:tgtEl>
                                              <p:spTgt spid="111"/>
                                            </p:tgtEl>
                                            <p:attrNameLst>
                                              <p:attrName>ppt_x</p:attrName>
                                            </p:attrNameLst>
                                          </p:cBhvr>
                                          <p:tavLst>
                                            <p:tav tm="0">
                                              <p:val>
                                                <p:strVal val="#ppt_x"/>
                                              </p:val>
                                            </p:tav>
                                            <p:tav tm="100000">
                                              <p:val>
                                                <p:strVal val="#ppt_x"/>
                                              </p:val>
                                            </p:tav>
                                          </p:tavLst>
                                        </p:anim>
                                        <p:anim calcmode="lin" valueType="num">
                                          <p:cBhvr>
                                            <p:cTn id="36" dur="1000" fill="hold"/>
                                            <p:tgtEl>
                                              <p:spTgt spid="11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8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1000"/>
                                            <p:tgtEl>
                                              <p:spTgt spid="117"/>
                                            </p:tgtEl>
                                          </p:cBhvr>
                                        </p:animEffect>
                                        <p:anim calcmode="lin" valueType="num">
                                          <p:cBhvr>
                                            <p:cTn id="40" dur="1000" fill="hold"/>
                                            <p:tgtEl>
                                              <p:spTgt spid="117"/>
                                            </p:tgtEl>
                                            <p:attrNameLst>
                                              <p:attrName>ppt_x</p:attrName>
                                            </p:attrNameLst>
                                          </p:cBhvr>
                                          <p:tavLst>
                                            <p:tav tm="0">
                                              <p:val>
                                                <p:strVal val="#ppt_x"/>
                                              </p:val>
                                            </p:tav>
                                            <p:tav tm="100000">
                                              <p:val>
                                                <p:strVal val="#ppt_x"/>
                                              </p:val>
                                            </p:tav>
                                          </p:tavLst>
                                        </p:anim>
                                        <p:anim calcmode="lin" valueType="num">
                                          <p:cBhvr>
                                            <p:cTn id="41" dur="1000" fill="hold"/>
                                            <p:tgtEl>
                                              <p:spTgt spid="1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4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000" fill="hold"/>
                                            <p:tgtEl>
                                              <p:spTgt spid="18"/>
                                            </p:tgtEl>
                                            <p:attrNameLst>
                                              <p:attrName>ppt_x</p:attrName>
                                            </p:attrNameLst>
                                          </p:cBhvr>
                                          <p:tavLst>
                                            <p:tav tm="0">
                                              <p:val>
                                                <p:strVal val="#ppt_x"/>
                                              </p:val>
                                            </p:tav>
                                            <p:tav tm="100000">
                                              <p:val>
                                                <p:strVal val="#ppt_x"/>
                                              </p:val>
                                            </p:tav>
                                          </p:tavLst>
                                        </p:anim>
                                        <p:anim calcmode="lin" valueType="num">
                                          <p:cBhvr additive="base">
                                            <p:cTn id="8" dur="2000" fill="hold"/>
                                            <p:tgtEl>
                                              <p:spTgt spid="18"/>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21"/>
                                            </p:tgtEl>
                                            <p:attrNameLst>
                                              <p:attrName>style.visibility</p:attrName>
                                            </p:attrNameLst>
                                          </p:cBhvr>
                                          <p:to>
                                            <p:strVal val="visible"/>
                                          </p:to>
                                        </p:set>
                                        <p:anim by="(-#ppt_w*2)" calcmode="lin" valueType="num">
                                          <p:cBhvr rctx="PPT">
                                            <p:cTn id="11" dur="500" autoRev="1" fill="hold">
                                              <p:stCondLst>
                                                <p:cond delay="0"/>
                                              </p:stCondLst>
                                            </p:cTn>
                                            <p:tgtEl>
                                              <p:spTgt spid="21"/>
                                            </p:tgtEl>
                                            <p:attrNameLst>
                                              <p:attrName>ppt_w</p:attrName>
                                            </p:attrNameLst>
                                          </p:cBhvr>
                                        </p:anim>
                                        <p:anim by="(#ppt_w*0.50)" calcmode="lin" valueType="num">
                                          <p:cBhvr>
                                            <p:cTn id="12" dur="500" decel="50000" autoRev="1" fill="hold">
                                              <p:stCondLst>
                                                <p:cond delay="0"/>
                                              </p:stCondLst>
                                            </p:cTn>
                                            <p:tgtEl>
                                              <p:spTgt spid="21"/>
                                            </p:tgtEl>
                                            <p:attrNameLst>
                                              <p:attrName>ppt_x</p:attrName>
                                            </p:attrNameLst>
                                          </p:cBhvr>
                                        </p:anim>
                                        <p:anim from="(-#ppt_h/2)" to="(#ppt_y)" calcmode="lin" valueType="num">
                                          <p:cBhvr>
                                            <p:cTn id="13" dur="1000" fill="hold">
                                              <p:stCondLst>
                                                <p:cond delay="0"/>
                                              </p:stCondLst>
                                            </p:cTn>
                                            <p:tgtEl>
                                              <p:spTgt spid="21"/>
                                            </p:tgtEl>
                                            <p:attrNameLst>
                                              <p:attrName>ppt_y</p:attrName>
                                            </p:attrNameLst>
                                          </p:cBhvr>
                                        </p:anim>
                                        <p:animRot by="21600000">
                                          <p:cBhvr>
                                            <p:cTn id="14" dur="1000" fill="hold">
                                              <p:stCondLst>
                                                <p:cond delay="0"/>
                                              </p:stCondLst>
                                            </p:cTn>
                                            <p:tgtEl>
                                              <p:spTgt spid="21"/>
                                            </p:tgtEl>
                                            <p:attrNameLst>
                                              <p:attrName>r</p:attrName>
                                            </p:attrNameLst>
                                          </p:cBhvr>
                                        </p:animRot>
                                      </p:childTnLst>
                                    </p:cTn>
                                  </p:par>
                                </p:childTnLst>
                              </p:cTn>
                            </p:par>
                            <p:par>
                              <p:cTn id="15" fill="hold">
                                <p:stCondLst>
                                  <p:cond delay="2100"/>
                                </p:stCondLst>
                                <p:childTnLst>
                                  <p:par>
                                    <p:cTn id="16" presetID="2" presetClass="entr" presetSubtype="3" accel="52000" fill="hold" nodeType="afterEffect">
                                      <p:stCondLst>
                                        <p:cond delay="0"/>
                                      </p:stCondLst>
                                      <p:childTnLst>
                                        <p:set>
                                          <p:cBhvr>
                                            <p:cTn id="17" dur="1" fill="hold">
                                              <p:stCondLst>
                                                <p:cond delay="0"/>
                                              </p:stCondLst>
                                            </p:cTn>
                                            <p:tgtEl>
                                              <p:spTgt spid="91"/>
                                            </p:tgtEl>
                                            <p:attrNameLst>
                                              <p:attrName>style.visibility</p:attrName>
                                            </p:attrNameLst>
                                          </p:cBhvr>
                                          <p:to>
                                            <p:strVal val="visible"/>
                                          </p:to>
                                        </p:set>
                                        <p:anim calcmode="lin" valueType="num">
                                          <p:cBhvr additive="base">
                                            <p:cTn id="18" dur="2000" fill="hold"/>
                                            <p:tgtEl>
                                              <p:spTgt spid="91"/>
                                            </p:tgtEl>
                                            <p:attrNameLst>
                                              <p:attrName>ppt_x</p:attrName>
                                            </p:attrNameLst>
                                          </p:cBhvr>
                                          <p:tavLst>
                                            <p:tav tm="0">
                                              <p:val>
                                                <p:strVal val="1+#ppt_w/2"/>
                                              </p:val>
                                            </p:tav>
                                            <p:tav tm="100000">
                                              <p:val>
                                                <p:strVal val="#ppt_x"/>
                                              </p:val>
                                            </p:tav>
                                          </p:tavLst>
                                        </p:anim>
                                        <p:anim calcmode="lin" valueType="num">
                                          <p:cBhvr additive="base">
                                            <p:cTn id="19" dur="2000" fill="hold"/>
                                            <p:tgtEl>
                                              <p:spTgt spid="91"/>
                                            </p:tgtEl>
                                            <p:attrNameLst>
                                              <p:attrName>ppt_y</p:attrName>
                                            </p:attrNameLst>
                                          </p:cBhvr>
                                          <p:tavLst>
                                            <p:tav tm="0">
                                              <p:val>
                                                <p:strVal val="0-#ppt_h/2"/>
                                              </p:val>
                                            </p:tav>
                                            <p:tav tm="100000">
                                              <p:val>
                                                <p:strVal val="#ppt_y"/>
                                              </p:val>
                                            </p:tav>
                                          </p:tavLst>
                                        </p:anim>
                                      </p:childTnLst>
                                    </p:cTn>
                                  </p:par>
                                  <p:par>
                                    <p:cTn id="20" presetID="2" presetClass="entr" presetSubtype="12" accel="52000"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additive="base">
                                            <p:cTn id="22" dur="2000" fill="hold"/>
                                            <p:tgtEl>
                                              <p:spTgt spid="97"/>
                                            </p:tgtEl>
                                            <p:attrNameLst>
                                              <p:attrName>ppt_x</p:attrName>
                                            </p:attrNameLst>
                                          </p:cBhvr>
                                          <p:tavLst>
                                            <p:tav tm="0">
                                              <p:val>
                                                <p:strVal val="0-#ppt_w/2"/>
                                              </p:val>
                                            </p:tav>
                                            <p:tav tm="100000">
                                              <p:val>
                                                <p:strVal val="#ppt_x"/>
                                              </p:val>
                                            </p:tav>
                                          </p:tavLst>
                                        </p:anim>
                                        <p:anim calcmode="lin" valueType="num">
                                          <p:cBhvr additive="base">
                                            <p:cTn id="23" dur="2000" fill="hold"/>
                                            <p:tgtEl>
                                              <p:spTgt spid="97"/>
                                            </p:tgtEl>
                                            <p:attrNameLst>
                                              <p:attrName>ppt_y</p:attrName>
                                            </p:attrNameLst>
                                          </p:cBhvr>
                                          <p:tavLst>
                                            <p:tav tm="0">
                                              <p:val>
                                                <p:strVal val="1+#ppt_h/2"/>
                                              </p:val>
                                            </p:tav>
                                            <p:tav tm="100000">
                                              <p:val>
                                                <p:strVal val="#ppt_y"/>
                                              </p:val>
                                            </p:tav>
                                          </p:tavLst>
                                        </p:anim>
                                      </p:childTnLst>
                                    </p:cTn>
                                  </p:par>
                                  <p:par>
                                    <p:cTn id="24" presetID="2" presetClass="entr" presetSubtype="3" accel="52000"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2000" fill="hold"/>
                                            <p:tgtEl>
                                              <p:spTgt spid="84"/>
                                            </p:tgtEl>
                                            <p:attrNameLst>
                                              <p:attrName>ppt_x</p:attrName>
                                            </p:attrNameLst>
                                          </p:cBhvr>
                                          <p:tavLst>
                                            <p:tav tm="0">
                                              <p:val>
                                                <p:strVal val="1+#ppt_w/2"/>
                                              </p:val>
                                            </p:tav>
                                            <p:tav tm="100000">
                                              <p:val>
                                                <p:strVal val="#ppt_x"/>
                                              </p:val>
                                            </p:tav>
                                          </p:tavLst>
                                        </p:anim>
                                        <p:anim calcmode="lin" valueType="num">
                                          <p:cBhvr additive="base">
                                            <p:cTn id="27" dur="2000" fill="hold"/>
                                            <p:tgtEl>
                                              <p:spTgt spid="84"/>
                                            </p:tgtEl>
                                            <p:attrNameLst>
                                              <p:attrName>ppt_y</p:attrName>
                                            </p:attrNameLst>
                                          </p:cBhvr>
                                          <p:tavLst>
                                            <p:tav tm="0">
                                              <p:val>
                                                <p:strVal val="0-#ppt_h/2"/>
                                              </p:val>
                                            </p:tav>
                                            <p:tav tm="100000">
                                              <p:val>
                                                <p:strVal val="#ppt_y"/>
                                              </p:val>
                                            </p:tav>
                                          </p:tavLst>
                                        </p:anim>
                                      </p:childTnLst>
                                    </p:cTn>
                                  </p:par>
                                  <p:par>
                                    <p:cTn id="28" presetID="2" presetClass="entr" presetSubtype="12" accel="52000" fill="hold" nodeType="withEffect">
                                      <p:stCondLst>
                                        <p:cond delay="0"/>
                                      </p:stCondLst>
                                      <p:childTnLst>
                                        <p:set>
                                          <p:cBhvr>
                                            <p:cTn id="29" dur="1" fill="hold">
                                              <p:stCondLst>
                                                <p:cond delay="0"/>
                                              </p:stCondLst>
                                            </p:cTn>
                                            <p:tgtEl>
                                              <p:spTgt spid="104"/>
                                            </p:tgtEl>
                                            <p:attrNameLst>
                                              <p:attrName>style.visibility</p:attrName>
                                            </p:attrNameLst>
                                          </p:cBhvr>
                                          <p:to>
                                            <p:strVal val="visible"/>
                                          </p:to>
                                        </p:set>
                                        <p:anim calcmode="lin" valueType="num">
                                          <p:cBhvr additive="base">
                                            <p:cTn id="30" dur="2000" fill="hold"/>
                                            <p:tgtEl>
                                              <p:spTgt spid="104"/>
                                            </p:tgtEl>
                                            <p:attrNameLst>
                                              <p:attrName>ppt_x</p:attrName>
                                            </p:attrNameLst>
                                          </p:cBhvr>
                                          <p:tavLst>
                                            <p:tav tm="0">
                                              <p:val>
                                                <p:strVal val="0-#ppt_w/2"/>
                                              </p:val>
                                            </p:tav>
                                            <p:tav tm="100000">
                                              <p:val>
                                                <p:strVal val="#ppt_x"/>
                                              </p:val>
                                            </p:tav>
                                          </p:tavLst>
                                        </p:anim>
                                        <p:anim calcmode="lin" valueType="num">
                                          <p:cBhvr additive="base">
                                            <p:cTn id="31" dur="2000" fill="hold"/>
                                            <p:tgtEl>
                                              <p:spTgt spid="104"/>
                                            </p:tgtEl>
                                            <p:attrNameLst>
                                              <p:attrName>ppt_y</p:attrName>
                                            </p:attrNameLst>
                                          </p:cBhvr>
                                          <p:tavLst>
                                            <p:tav tm="0">
                                              <p:val>
                                                <p:strVal val="1+#ppt_h/2"/>
                                              </p:val>
                                            </p:tav>
                                            <p:tav tm="100000">
                                              <p:val>
                                                <p:strVal val="#ppt_y"/>
                                              </p:val>
                                            </p:tav>
                                          </p:tavLst>
                                        </p:anim>
                                      </p:childTnLst>
                                    </p:cTn>
                                  </p:par>
                                  <p:par>
                                    <p:cTn id="32" presetID="42" presetClass="entr" presetSubtype="0" fill="hold" nodeType="withEffect">
                                      <p:stCondLst>
                                        <p:cond delay="140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1000"/>
                                            <p:tgtEl>
                                              <p:spTgt spid="111"/>
                                            </p:tgtEl>
                                          </p:cBhvr>
                                        </p:animEffect>
                                        <p:anim calcmode="lin" valueType="num">
                                          <p:cBhvr>
                                            <p:cTn id="35" dur="1000" fill="hold"/>
                                            <p:tgtEl>
                                              <p:spTgt spid="111"/>
                                            </p:tgtEl>
                                            <p:attrNameLst>
                                              <p:attrName>ppt_x</p:attrName>
                                            </p:attrNameLst>
                                          </p:cBhvr>
                                          <p:tavLst>
                                            <p:tav tm="0">
                                              <p:val>
                                                <p:strVal val="#ppt_x"/>
                                              </p:val>
                                            </p:tav>
                                            <p:tav tm="100000">
                                              <p:val>
                                                <p:strVal val="#ppt_x"/>
                                              </p:val>
                                            </p:tav>
                                          </p:tavLst>
                                        </p:anim>
                                        <p:anim calcmode="lin" valueType="num">
                                          <p:cBhvr>
                                            <p:cTn id="36" dur="1000" fill="hold"/>
                                            <p:tgtEl>
                                              <p:spTgt spid="11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80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1000"/>
                                            <p:tgtEl>
                                              <p:spTgt spid="117"/>
                                            </p:tgtEl>
                                          </p:cBhvr>
                                        </p:animEffect>
                                        <p:anim calcmode="lin" valueType="num">
                                          <p:cBhvr>
                                            <p:cTn id="40" dur="1000" fill="hold"/>
                                            <p:tgtEl>
                                              <p:spTgt spid="117"/>
                                            </p:tgtEl>
                                            <p:attrNameLst>
                                              <p:attrName>ppt_x</p:attrName>
                                            </p:attrNameLst>
                                          </p:cBhvr>
                                          <p:tavLst>
                                            <p:tav tm="0">
                                              <p:val>
                                                <p:strVal val="#ppt_x"/>
                                              </p:val>
                                            </p:tav>
                                            <p:tav tm="100000">
                                              <p:val>
                                                <p:strVal val="#ppt_x"/>
                                              </p:val>
                                            </p:tav>
                                          </p:tavLst>
                                        </p:anim>
                                        <p:anim calcmode="lin" valueType="num">
                                          <p:cBhvr>
                                            <p:cTn id="41" dur="1000" fill="hold"/>
                                            <p:tgtEl>
                                              <p:spTgt spid="1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4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字体那些事</a:t>
            </a:r>
          </a:p>
        </p:txBody>
      </p:sp>
      <p:sp>
        <p:nvSpPr>
          <p:cNvPr id="3" name="内容占位符 2"/>
          <p:cNvSpPr>
            <a:spLocks noGrp="1"/>
          </p:cNvSpPr>
          <p:nvPr>
            <p:ph idx="1"/>
          </p:nvPr>
        </p:nvSpPr>
        <p:spPr>
          <a:xfrm>
            <a:off x="628650" y="1118199"/>
            <a:ext cx="7886700" cy="747952"/>
          </a:xfrm>
        </p:spPr>
        <p:txBody>
          <a:bodyPr/>
          <a:lstStyle/>
          <a:p>
            <a:r>
              <a:rPr lang="zh-CN" altLang="en-US" dirty="0" smtClean="0"/>
              <a:t>纤细型字体代表着：女性</a:t>
            </a:r>
            <a:r>
              <a:rPr lang="en-US" altLang="zh-CN" dirty="0" smtClean="0"/>
              <a:t>/</a:t>
            </a:r>
            <a:r>
              <a:rPr lang="zh-CN" altLang="en-US" dirty="0" smtClean="0"/>
              <a:t>优雅</a:t>
            </a:r>
            <a:r>
              <a:rPr lang="en-US" altLang="zh-CN" dirty="0" smtClean="0"/>
              <a:t>/</a:t>
            </a:r>
            <a:r>
              <a:rPr lang="zh-CN" altLang="en-US" dirty="0" smtClean="0"/>
              <a:t>气质</a:t>
            </a:r>
            <a:r>
              <a:rPr lang="en-US" altLang="zh-CN" dirty="0" smtClean="0"/>
              <a:t>/</a:t>
            </a:r>
            <a:r>
              <a:rPr lang="zh-CN" altLang="en-US" dirty="0" smtClean="0"/>
              <a:t>清新</a:t>
            </a:r>
            <a:r>
              <a:rPr lang="en-US" altLang="zh-CN" dirty="0" smtClean="0"/>
              <a:t>/</a:t>
            </a:r>
            <a:r>
              <a:rPr lang="zh-CN" altLang="en-US" dirty="0" smtClean="0"/>
              <a:t>高端</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090" y="1866151"/>
            <a:ext cx="5553820" cy="3124949"/>
          </a:xfrm>
          <a:prstGeom prst="rect">
            <a:avLst/>
          </a:prstGeom>
        </p:spPr>
      </p:pic>
    </p:spTree>
    <p:extLst>
      <p:ext uri="{BB962C8B-B14F-4D97-AF65-F5344CB8AC3E}">
        <p14:creationId xmlns:p14="http://schemas.microsoft.com/office/powerpoint/2010/main" val="3313391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字体那些事</a:t>
            </a:r>
          </a:p>
        </p:txBody>
      </p:sp>
      <p:sp>
        <p:nvSpPr>
          <p:cNvPr id="3" name="内容占位符 2"/>
          <p:cNvSpPr>
            <a:spLocks noGrp="1"/>
          </p:cNvSpPr>
          <p:nvPr>
            <p:ph idx="1"/>
          </p:nvPr>
        </p:nvSpPr>
        <p:spPr>
          <a:xfrm>
            <a:off x="628650" y="1118199"/>
            <a:ext cx="7886700" cy="747952"/>
          </a:xfrm>
        </p:spPr>
        <p:txBody>
          <a:bodyPr/>
          <a:lstStyle/>
          <a:p>
            <a:r>
              <a:rPr lang="zh-CN" altLang="en-US" dirty="0"/>
              <a:t>粗壮型字体代表着：男性</a:t>
            </a:r>
            <a:r>
              <a:rPr lang="en-US" altLang="zh-CN" dirty="0"/>
              <a:t>/</a:t>
            </a:r>
            <a:r>
              <a:rPr lang="zh-CN" altLang="en-US" dirty="0"/>
              <a:t>刚劲</a:t>
            </a:r>
            <a:r>
              <a:rPr lang="en-US" altLang="zh-CN" dirty="0"/>
              <a:t>/</a:t>
            </a:r>
            <a:r>
              <a:rPr lang="zh-CN" altLang="en-US" dirty="0"/>
              <a:t>豪放</a:t>
            </a:r>
            <a:r>
              <a:rPr lang="en-US" altLang="zh-CN" dirty="0"/>
              <a:t>/</a:t>
            </a:r>
            <a:r>
              <a:rPr lang="zh-CN" altLang="en-US" dirty="0"/>
              <a:t>粗犷</a:t>
            </a:r>
            <a:r>
              <a:rPr lang="en-US" altLang="zh-CN" dirty="0"/>
              <a:t>/</a:t>
            </a:r>
            <a:r>
              <a:rPr lang="zh-CN" altLang="en-US" dirty="0"/>
              <a:t>霸气</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090" y="1866151"/>
            <a:ext cx="5553820" cy="3124949"/>
          </a:xfrm>
          <a:prstGeom prst="rect">
            <a:avLst/>
          </a:prstGeom>
        </p:spPr>
      </p:pic>
    </p:spTree>
    <p:extLst>
      <p:ext uri="{BB962C8B-B14F-4D97-AF65-F5344CB8AC3E}">
        <p14:creationId xmlns:p14="http://schemas.microsoft.com/office/powerpoint/2010/main" val="2681857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推荐字体</a:t>
            </a:r>
            <a:endParaRPr lang="zh-CN" altLang="en-US" dirty="0"/>
          </a:p>
        </p:txBody>
      </p:sp>
      <p:sp>
        <p:nvSpPr>
          <p:cNvPr id="3" name="内容占位符 2"/>
          <p:cNvSpPr>
            <a:spLocks noGrp="1"/>
          </p:cNvSpPr>
          <p:nvPr>
            <p:ph idx="1"/>
          </p:nvPr>
        </p:nvSpPr>
        <p:spPr>
          <a:xfrm>
            <a:off x="993600" y="1118198"/>
            <a:ext cx="7521750" cy="3872902"/>
          </a:xfrm>
        </p:spPr>
        <p:txBody>
          <a:bodyPr>
            <a:normAutofit fontScale="92500"/>
          </a:bodyPr>
          <a:lstStyle/>
          <a:p>
            <a:r>
              <a:rPr lang="zh-CN" altLang="en-US" dirty="0" smtClean="0">
                <a:solidFill>
                  <a:schemeClr val="tx1">
                    <a:lumMod val="75000"/>
                    <a:lumOff val="25000"/>
                  </a:schemeClr>
                </a:solidFill>
              </a:rPr>
              <a:t>微软</a:t>
            </a:r>
            <a:r>
              <a:rPr lang="zh-CN" altLang="en-US" dirty="0">
                <a:solidFill>
                  <a:schemeClr val="tx1">
                    <a:lumMod val="75000"/>
                    <a:lumOff val="25000"/>
                  </a:schemeClr>
                </a:solidFill>
              </a:rPr>
              <a:t>雅</a:t>
            </a:r>
            <a:r>
              <a:rPr lang="zh-CN" altLang="en-US" dirty="0" smtClean="0">
                <a:solidFill>
                  <a:schemeClr val="tx1">
                    <a:lumMod val="75000"/>
                    <a:lumOff val="25000"/>
                  </a:schemeClr>
                </a:solidFill>
              </a:rPr>
              <a:t>黑、</a:t>
            </a:r>
            <a:r>
              <a:rPr lang="zh-CN" altLang="en-US" dirty="0">
                <a:solidFill>
                  <a:schemeClr val="tx1">
                    <a:lumMod val="75000"/>
                    <a:lumOff val="25000"/>
                  </a:schemeClr>
                </a:solidFill>
                <a:latin typeface="微软雅黑 Light" panose="020B0502040204020203" pitchFamily="34" charset="-122"/>
                <a:ea typeface="微软雅黑 Light" panose="020B0502040204020203" pitchFamily="34" charset="-122"/>
              </a:rPr>
              <a:t>微软雅</a:t>
            </a:r>
            <a:r>
              <a:rPr lang="zh-CN" altLang="en-US" dirty="0" smtClean="0">
                <a:solidFill>
                  <a:schemeClr val="tx1">
                    <a:lumMod val="75000"/>
                    <a:lumOff val="25000"/>
                  </a:schemeClr>
                </a:solidFill>
                <a:latin typeface="微软雅黑 Light" panose="020B0502040204020203" pitchFamily="34" charset="-122"/>
                <a:ea typeface="微软雅黑 Light" panose="020B0502040204020203" pitchFamily="34" charset="-122"/>
              </a:rPr>
              <a:t>黑</a:t>
            </a:r>
            <a:r>
              <a:rPr lang="en-US" altLang="zh-CN" dirty="0" smtClean="0">
                <a:solidFill>
                  <a:schemeClr val="tx1">
                    <a:lumMod val="75000"/>
                    <a:lumOff val="25000"/>
                  </a:schemeClr>
                </a:solidFill>
                <a:latin typeface="微软雅黑 Light" panose="020B0502040204020203" pitchFamily="34" charset="-122"/>
                <a:ea typeface="微软雅黑 Light" panose="020B0502040204020203" pitchFamily="34" charset="-122"/>
              </a:rPr>
              <a:t>light</a:t>
            </a:r>
            <a:r>
              <a:rPr lang="en-US" altLang="zh-CN" dirty="0" smtClean="0">
                <a:solidFill>
                  <a:schemeClr val="tx1">
                    <a:lumMod val="75000"/>
                    <a:lumOff val="25000"/>
                  </a:schemeClr>
                </a:solidFill>
              </a:rPr>
              <a:t>——</a:t>
            </a:r>
            <a:r>
              <a:rPr lang="zh-CN" altLang="en-US" dirty="0">
                <a:solidFill>
                  <a:schemeClr val="tx1">
                    <a:lumMod val="75000"/>
                    <a:lumOff val="25000"/>
                  </a:schemeClr>
                </a:solidFill>
              </a:rPr>
              <a:t>百搭的现代元素</a:t>
            </a:r>
            <a:endParaRPr lang="en-US" altLang="zh-CN" dirty="0">
              <a:solidFill>
                <a:schemeClr val="tx1">
                  <a:lumMod val="75000"/>
                  <a:lumOff val="25000"/>
                </a:schemeClr>
              </a:solidFill>
            </a:endParaRPr>
          </a:p>
          <a:p>
            <a:r>
              <a:rPr lang="zh-CN" altLang="en-US" dirty="0">
                <a:solidFill>
                  <a:schemeClr val="tx1">
                    <a:lumMod val="75000"/>
                    <a:lumOff val="25000"/>
                  </a:schemeClr>
                </a:solidFill>
                <a:latin typeface="楷体" panose="02010609060101010101" pitchFamily="49" charset="-122"/>
                <a:ea typeface="楷体" panose="02010609060101010101" pitchFamily="49" charset="-122"/>
              </a:rPr>
              <a:t>楷体、</a:t>
            </a:r>
            <a:r>
              <a:rPr lang="zh-CN" altLang="en-US" dirty="0">
                <a:solidFill>
                  <a:schemeClr val="tx1">
                    <a:lumMod val="75000"/>
                    <a:lumOff val="25000"/>
                  </a:schemeClr>
                </a:solidFill>
                <a:latin typeface="华文仿宋" panose="02010600040101010101" pitchFamily="2" charset="-122"/>
                <a:ea typeface="华文仿宋" panose="02010600040101010101" pitchFamily="2" charset="-122"/>
              </a:rPr>
              <a:t>仿宋</a:t>
            </a:r>
            <a:r>
              <a:rPr lang="en-US" altLang="zh-CN" dirty="0">
                <a:solidFill>
                  <a:schemeClr val="tx1">
                    <a:lumMod val="75000"/>
                    <a:lumOff val="25000"/>
                  </a:schemeClr>
                </a:solidFill>
                <a:latin typeface="楷体" panose="02010609060101010101" pitchFamily="49" charset="-122"/>
                <a:ea typeface="楷体" panose="02010609060101010101" pitchFamily="49" charset="-122"/>
              </a:rPr>
              <a:t>——</a:t>
            </a:r>
            <a:r>
              <a:rPr lang="zh-CN" altLang="en-US" dirty="0">
                <a:solidFill>
                  <a:schemeClr val="tx1">
                    <a:lumMod val="75000"/>
                    <a:lumOff val="25000"/>
                  </a:schemeClr>
                </a:solidFill>
                <a:latin typeface="楷体" panose="02010609060101010101" pitchFamily="49" charset="-122"/>
                <a:ea typeface="楷体" panose="02010609060101010101" pitchFamily="49" charset="-122"/>
              </a:rPr>
              <a:t>典雅的中国元素</a:t>
            </a:r>
            <a:endParaRPr lang="en-US" altLang="zh-CN" dirty="0">
              <a:solidFill>
                <a:schemeClr val="tx1">
                  <a:lumMod val="75000"/>
                  <a:lumOff val="25000"/>
                </a:schemeClr>
              </a:solidFill>
              <a:latin typeface="楷体" panose="02010609060101010101" pitchFamily="49" charset="-122"/>
              <a:ea typeface="楷体" panose="02010609060101010101" pitchFamily="49" charset="-122"/>
            </a:endParaRPr>
          </a:p>
          <a:p>
            <a:r>
              <a:rPr lang="zh-CN" altLang="en-US" dirty="0">
                <a:solidFill>
                  <a:schemeClr val="tx1">
                    <a:lumMod val="75000"/>
                    <a:lumOff val="25000"/>
                  </a:schemeClr>
                </a:solidFill>
                <a:latin typeface="华文中宋" panose="02010600040101010101" pitchFamily="2" charset="-122"/>
                <a:ea typeface="华文中宋" panose="02010600040101010101" pitchFamily="2" charset="-122"/>
              </a:rPr>
              <a:t>标宋</a:t>
            </a:r>
            <a:r>
              <a:rPr lang="zh-CN" altLang="en-US" dirty="0" smtClean="0">
                <a:solidFill>
                  <a:schemeClr val="tx1">
                    <a:lumMod val="75000"/>
                    <a:lumOff val="25000"/>
                  </a:schemeClr>
                </a:solidFill>
                <a:latin typeface="华文中宋" panose="02010600040101010101" pitchFamily="2" charset="-122"/>
                <a:ea typeface="华文中宋" panose="02010600040101010101" pitchFamily="2" charset="-122"/>
              </a:rPr>
              <a:t>（</a:t>
            </a:r>
            <a:r>
              <a:rPr lang="zh-CN" altLang="en-US" dirty="0" smtClean="0">
                <a:solidFill>
                  <a:schemeClr val="tx1">
                    <a:lumMod val="75000"/>
                    <a:lumOff val="25000"/>
                  </a:schemeClr>
                </a:solidFill>
                <a:latin typeface="方正大标宋简体" panose="03000509000000000000" pitchFamily="65" charset="-122"/>
                <a:ea typeface="方正大标宋简体" panose="03000509000000000000" pitchFamily="65" charset="-122"/>
              </a:rPr>
              <a:t>大标宋</a:t>
            </a:r>
            <a:r>
              <a:rPr lang="zh-CN" altLang="en-US" dirty="0" smtClean="0">
                <a:solidFill>
                  <a:schemeClr val="tx1">
                    <a:lumMod val="75000"/>
                    <a:lumOff val="25000"/>
                  </a:schemeClr>
                </a:solidFill>
                <a:latin typeface="华文中宋" panose="02010600040101010101" pitchFamily="2" charset="-122"/>
                <a:ea typeface="华文中宋" panose="02010600040101010101" pitchFamily="2" charset="-122"/>
              </a:rPr>
              <a:t>、</a:t>
            </a:r>
            <a:r>
              <a:rPr lang="zh-CN" altLang="en-US" dirty="0" smtClean="0">
                <a:solidFill>
                  <a:schemeClr val="tx1">
                    <a:lumMod val="75000"/>
                    <a:lumOff val="25000"/>
                  </a:schemeClr>
                </a:solidFill>
                <a:latin typeface="方正小标宋简体" panose="03000509000000000000" pitchFamily="65" charset="-122"/>
                <a:ea typeface="方正小标宋简体" panose="03000509000000000000" pitchFamily="65" charset="-122"/>
              </a:rPr>
              <a:t>小标宋、</a:t>
            </a:r>
            <a:r>
              <a:rPr lang="zh-CN" altLang="en-US" dirty="0" smtClean="0">
                <a:solidFill>
                  <a:schemeClr val="tx1">
                    <a:lumMod val="75000"/>
                    <a:lumOff val="25000"/>
                  </a:schemeClr>
                </a:solidFill>
                <a:latin typeface="宋体" panose="02010600030101010101" pitchFamily="2" charset="-122"/>
                <a:ea typeface="宋体" panose="02010600030101010101" pitchFamily="2" charset="-122"/>
              </a:rPr>
              <a:t>宋体</a:t>
            </a:r>
            <a:r>
              <a:rPr lang="zh-CN" altLang="en-US" dirty="0" smtClean="0">
                <a:solidFill>
                  <a:schemeClr val="tx1">
                    <a:lumMod val="75000"/>
                    <a:lumOff val="25000"/>
                  </a:schemeClr>
                </a:solidFill>
                <a:latin typeface="华文中宋" panose="02010600040101010101" pitchFamily="2" charset="-122"/>
                <a:ea typeface="华文中宋" panose="02010600040101010101" pitchFamily="2" charset="-122"/>
              </a:rPr>
              <a:t>）</a:t>
            </a:r>
            <a:endParaRPr lang="en-US" altLang="zh-CN" dirty="0">
              <a:solidFill>
                <a:schemeClr val="tx1">
                  <a:lumMod val="75000"/>
                  <a:lumOff val="25000"/>
                </a:schemeClr>
              </a:solidFill>
              <a:latin typeface="华文中宋" panose="02010600040101010101" pitchFamily="2" charset="-122"/>
              <a:ea typeface="华文中宋" panose="02010600040101010101" pitchFamily="2" charset="-122"/>
            </a:endParaRPr>
          </a:p>
          <a:p>
            <a:r>
              <a:rPr lang="zh-CN" altLang="en-US" dirty="0">
                <a:solidFill>
                  <a:schemeClr val="tx1">
                    <a:lumMod val="75000"/>
                    <a:lumOff val="25000"/>
                  </a:schemeClr>
                </a:solidFill>
                <a:latin typeface="黑体" panose="02010609060101010101" pitchFamily="49" charset="-122"/>
                <a:ea typeface="黑体" panose="02010609060101010101" pitchFamily="49" charset="-122"/>
              </a:rPr>
              <a:t>黑体</a:t>
            </a:r>
            <a:r>
              <a:rPr lang="zh-CN" altLang="en-US" dirty="0">
                <a:solidFill>
                  <a:schemeClr val="tx1">
                    <a:lumMod val="75000"/>
                    <a:lumOff val="25000"/>
                  </a:schemeClr>
                </a:solidFill>
              </a:rPr>
              <a:t>、</a:t>
            </a:r>
            <a:r>
              <a:rPr lang="zh-CN" altLang="en-US" dirty="0">
                <a:solidFill>
                  <a:schemeClr val="tx1">
                    <a:lumMod val="75000"/>
                    <a:lumOff val="25000"/>
                  </a:schemeClr>
                </a:solidFill>
                <a:latin typeface="方正细黑一简体" panose="03000509000000000000" pitchFamily="65" charset="-122"/>
                <a:ea typeface="方正细黑一简体" panose="03000509000000000000" pitchFamily="65" charset="-122"/>
              </a:rPr>
              <a:t>细</a:t>
            </a:r>
            <a:r>
              <a:rPr lang="zh-CN" altLang="en-US" dirty="0" smtClean="0">
                <a:solidFill>
                  <a:schemeClr val="tx1">
                    <a:lumMod val="75000"/>
                    <a:lumOff val="25000"/>
                  </a:schemeClr>
                </a:solidFill>
                <a:latin typeface="方正细黑一简体" panose="03000509000000000000" pitchFamily="65" charset="-122"/>
                <a:ea typeface="方正细黑一简体" panose="03000509000000000000" pitchFamily="65" charset="-122"/>
              </a:rPr>
              <a:t>黑</a:t>
            </a:r>
            <a:r>
              <a:rPr lang="en-US" altLang="zh-CN" dirty="0" smtClean="0">
                <a:solidFill>
                  <a:schemeClr val="tx1">
                    <a:lumMod val="75000"/>
                    <a:lumOff val="25000"/>
                  </a:schemeClr>
                </a:solidFill>
              </a:rPr>
              <a:t>——</a:t>
            </a:r>
            <a:r>
              <a:rPr lang="zh-CN" altLang="en-US" dirty="0" smtClean="0">
                <a:solidFill>
                  <a:schemeClr val="tx1">
                    <a:lumMod val="75000"/>
                    <a:lumOff val="25000"/>
                  </a:schemeClr>
                </a:solidFill>
              </a:rPr>
              <a:t>严肃、稳重</a:t>
            </a:r>
            <a:endParaRPr lang="en-US" altLang="zh-CN" dirty="0" smtClean="0">
              <a:solidFill>
                <a:schemeClr val="tx1">
                  <a:lumMod val="75000"/>
                  <a:lumOff val="25000"/>
                </a:schemeClr>
              </a:solidFill>
            </a:endParaRPr>
          </a:p>
          <a:p>
            <a:r>
              <a:rPr lang="zh-CN" altLang="en-US" dirty="0" smtClean="0">
                <a:solidFill>
                  <a:schemeClr val="tx1">
                    <a:lumMod val="75000"/>
                    <a:lumOff val="25000"/>
                  </a:schemeClr>
                </a:solidFill>
                <a:latin typeface="幼圆" panose="02010509060101010101" pitchFamily="49" charset="-122"/>
                <a:ea typeface="幼圆" panose="02010509060101010101" pitchFamily="49" charset="-122"/>
              </a:rPr>
              <a:t>活泼的幼圆、</a:t>
            </a:r>
            <a:r>
              <a:rPr lang="zh-CN" altLang="en-US" dirty="0" smtClean="0">
                <a:solidFill>
                  <a:schemeClr val="tx1">
                    <a:lumMod val="75000"/>
                    <a:lumOff val="25000"/>
                  </a:schemeClr>
                </a:solidFill>
                <a:latin typeface="方正细圆简体" panose="03000509000000000000" pitchFamily="65" charset="-122"/>
                <a:ea typeface="方正细圆简体" panose="03000509000000000000" pitchFamily="65" charset="-122"/>
              </a:rPr>
              <a:t>细圆</a:t>
            </a:r>
            <a:r>
              <a:rPr lang="zh-CN" altLang="en-US" dirty="0" smtClean="0">
                <a:solidFill>
                  <a:schemeClr val="tx1">
                    <a:lumMod val="75000"/>
                    <a:lumOff val="25000"/>
                  </a:schemeClr>
                </a:solidFill>
              </a:rPr>
              <a:t>等</a:t>
            </a:r>
            <a:endParaRPr lang="en-US" altLang="zh-CN" dirty="0" smtClean="0">
              <a:solidFill>
                <a:schemeClr val="tx1">
                  <a:lumMod val="75000"/>
                  <a:lumOff val="25000"/>
                </a:schemeClr>
              </a:solidFill>
            </a:endParaRPr>
          </a:p>
          <a:p>
            <a:endParaRPr lang="en-US" altLang="zh-CN" dirty="0">
              <a:solidFill>
                <a:schemeClr val="tx1">
                  <a:lumMod val="75000"/>
                  <a:lumOff val="25000"/>
                </a:schemeClr>
              </a:solidFill>
            </a:endParaRPr>
          </a:p>
          <a:p>
            <a:pPr lvl="1"/>
            <a:r>
              <a:rPr lang="en-US" altLang="zh-CN" sz="6000" b="1" dirty="0">
                <a:solidFill>
                  <a:srgbClr val="C00000"/>
                </a:solidFill>
              </a:rPr>
              <a:t>NO</a:t>
            </a:r>
            <a:r>
              <a:rPr lang="en-US" altLang="zh-CN" dirty="0">
                <a:solidFill>
                  <a:srgbClr val="C00000"/>
                </a:solidFill>
              </a:rPr>
              <a:t> </a:t>
            </a:r>
            <a:r>
              <a:rPr lang="zh-CN" altLang="en-US" dirty="0">
                <a:latin typeface="华文彩云" panose="02010800040101010101" pitchFamily="2" charset="-122"/>
                <a:ea typeface="华文彩云" panose="02010800040101010101" pitchFamily="2" charset="-122"/>
              </a:rPr>
              <a:t>彩云、</a:t>
            </a:r>
            <a:r>
              <a:rPr lang="zh-CN" altLang="en-US" dirty="0">
                <a:latin typeface="华文行楷" panose="02010800040101010101" pitchFamily="2" charset="-122"/>
                <a:ea typeface="华文行楷" panose="02010800040101010101" pitchFamily="2" charset="-122"/>
              </a:rPr>
              <a:t>行楷、</a:t>
            </a:r>
            <a:r>
              <a:rPr lang="zh-CN" altLang="en-US" dirty="0" smtClean="0">
                <a:latin typeface="华文新魏" panose="02010800040101010101" pitchFamily="2" charset="-122"/>
                <a:ea typeface="华文新魏" panose="02010800040101010101" pitchFamily="2" charset="-122"/>
              </a:rPr>
              <a:t>魏碑、</a:t>
            </a:r>
            <a:r>
              <a:rPr lang="zh-CN" altLang="en-US" dirty="0" smtClean="0">
                <a:latin typeface="隶书" panose="02010509060101010101" pitchFamily="49" charset="-122"/>
                <a:ea typeface="隶书" panose="02010509060101010101" pitchFamily="49" charset="-122"/>
              </a:rPr>
              <a:t>隶书</a:t>
            </a:r>
            <a:r>
              <a:rPr lang="en-US" altLang="zh-CN" dirty="0" smtClean="0">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9286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中英文要般配</a:t>
            </a:r>
            <a:endParaRPr lang="zh-CN" altLang="en-US" dirty="0"/>
          </a:p>
        </p:txBody>
      </p:sp>
      <p:sp>
        <p:nvSpPr>
          <p:cNvPr id="6" name="文本占位符 5"/>
          <p:cNvSpPr>
            <a:spLocks noGrp="1"/>
          </p:cNvSpPr>
          <p:nvPr>
            <p:ph type="body" idx="1"/>
          </p:nvPr>
        </p:nvSpPr>
        <p:spPr>
          <a:xfrm>
            <a:off x="1372501" y="1059751"/>
            <a:ext cx="3517666" cy="1512000"/>
          </a:xfrm>
        </p:spPr>
        <p:txBody>
          <a:bodyPr>
            <a:noAutofit/>
          </a:bodyPr>
          <a:lstStyle/>
          <a:p>
            <a:r>
              <a:rPr lang="zh-CN" altLang="en-US" sz="2800" b="0" dirty="0">
                <a:latin typeface="幼圆" panose="02010509060101010101" pitchFamily="49" charset="-122"/>
                <a:ea typeface="幼圆" panose="02010509060101010101" pitchFamily="49" charset="-122"/>
              </a:rPr>
              <a:t>无衬线</a:t>
            </a:r>
            <a:r>
              <a:rPr lang="zh-CN" altLang="en-US" sz="2800" b="0" dirty="0" smtClean="0">
                <a:latin typeface="幼圆" panose="02010509060101010101" pitchFamily="49" charset="-122"/>
                <a:ea typeface="幼圆" panose="02010509060101010101" pitchFamily="49" charset="-122"/>
              </a:rPr>
              <a:t>字体</a:t>
            </a:r>
            <a:endParaRPr lang="en-US" altLang="zh-CN" sz="2800" b="0" dirty="0" smtClean="0">
              <a:latin typeface="幼圆" panose="02010509060101010101" pitchFamily="49" charset="-122"/>
              <a:ea typeface="幼圆" panose="02010509060101010101" pitchFamily="49" charset="-122"/>
            </a:endParaRPr>
          </a:p>
          <a:p>
            <a:r>
              <a:rPr lang="zh-CN" altLang="en-US" sz="2800" b="0" dirty="0"/>
              <a:t>无衬线字体</a:t>
            </a:r>
          </a:p>
          <a:p>
            <a:r>
              <a:rPr lang="zh-CN" altLang="en-US" sz="2800" dirty="0" smtClean="0"/>
              <a:t>无衬</a:t>
            </a:r>
            <a:r>
              <a:rPr lang="zh-CN" altLang="en-US" sz="2800" dirty="0"/>
              <a:t>线字体</a:t>
            </a:r>
          </a:p>
        </p:txBody>
      </p:sp>
      <p:sp>
        <p:nvSpPr>
          <p:cNvPr id="7" name="内容占位符 6"/>
          <p:cNvSpPr>
            <a:spLocks noGrp="1"/>
          </p:cNvSpPr>
          <p:nvPr>
            <p:ph sz="half" idx="2"/>
          </p:nvPr>
        </p:nvSpPr>
        <p:spPr>
          <a:xfrm>
            <a:off x="1372501" y="2571750"/>
            <a:ext cx="3517666" cy="2070100"/>
          </a:xfrm>
        </p:spPr>
        <p:txBody>
          <a:bodyPr/>
          <a:lstStyle/>
          <a:p>
            <a:pPr marL="0" indent="0">
              <a:buNone/>
            </a:pPr>
            <a:r>
              <a:rPr lang="en-US" altLang="zh-CN" dirty="0" smtClean="0">
                <a:solidFill>
                  <a:srgbClr val="870065"/>
                </a:solidFill>
                <a:latin typeface="Arial Black" panose="020B0A04020102020204" pitchFamily="34" charset="0"/>
              </a:rPr>
              <a:t>Arial Black</a:t>
            </a:r>
          </a:p>
          <a:p>
            <a:pPr marL="0" indent="0">
              <a:buNone/>
            </a:pPr>
            <a:r>
              <a:rPr lang="en-US" altLang="zh-CN" dirty="0">
                <a:solidFill>
                  <a:srgbClr val="870065"/>
                </a:solidFill>
              </a:rPr>
              <a:t>Arial</a:t>
            </a:r>
            <a:endParaRPr lang="zh-CN" altLang="en-US" dirty="0">
              <a:solidFill>
                <a:srgbClr val="870065"/>
              </a:solidFill>
            </a:endParaRPr>
          </a:p>
          <a:p>
            <a:pPr marL="0" indent="0">
              <a:buNone/>
            </a:pPr>
            <a:r>
              <a:rPr lang="en-US" altLang="zh-CN" dirty="0" smtClean="0">
                <a:solidFill>
                  <a:srgbClr val="870065"/>
                </a:solidFill>
              </a:rPr>
              <a:t>Calibri</a:t>
            </a:r>
            <a:endParaRPr lang="zh-CN" altLang="en-US" dirty="0">
              <a:solidFill>
                <a:srgbClr val="870065"/>
              </a:solidFill>
            </a:endParaRPr>
          </a:p>
        </p:txBody>
      </p:sp>
      <p:sp>
        <p:nvSpPr>
          <p:cNvPr id="8" name="文本占位符 7"/>
          <p:cNvSpPr>
            <a:spLocks noGrp="1"/>
          </p:cNvSpPr>
          <p:nvPr>
            <p:ph type="body" sz="quarter" idx="3"/>
          </p:nvPr>
        </p:nvSpPr>
        <p:spPr>
          <a:xfrm>
            <a:off x="5371412" y="958951"/>
            <a:ext cx="3534988" cy="1612800"/>
          </a:xfrm>
        </p:spPr>
        <p:txBody>
          <a:bodyPr>
            <a:normAutofit/>
          </a:bodyPr>
          <a:lstStyle/>
          <a:p>
            <a:r>
              <a:rPr lang="zh-CN" altLang="en-US" sz="2800" b="0" dirty="0" smtClean="0">
                <a:latin typeface="宋体" panose="02010600030101010101" pitchFamily="2" charset="-122"/>
                <a:ea typeface="宋体" panose="02010600030101010101" pitchFamily="2" charset="-122"/>
              </a:rPr>
              <a:t>有衬</a:t>
            </a:r>
            <a:r>
              <a:rPr lang="zh-CN" altLang="en-US" sz="2800" b="0" dirty="0">
                <a:latin typeface="宋体" panose="02010600030101010101" pitchFamily="2" charset="-122"/>
                <a:ea typeface="宋体" panose="02010600030101010101" pitchFamily="2" charset="-122"/>
              </a:rPr>
              <a:t>线字体</a:t>
            </a:r>
          </a:p>
          <a:p>
            <a:r>
              <a:rPr lang="zh-CN" altLang="en-US" sz="2800" b="0" dirty="0">
                <a:latin typeface="方正小标宋简体" panose="03000509000000000000" pitchFamily="65" charset="-122"/>
                <a:ea typeface="方正小标宋简体" panose="03000509000000000000" pitchFamily="65" charset="-122"/>
              </a:rPr>
              <a:t>有</a:t>
            </a:r>
            <a:r>
              <a:rPr lang="zh-CN" altLang="en-US" sz="2800" b="0" dirty="0" smtClean="0">
                <a:latin typeface="方正小标宋简体" panose="03000509000000000000" pitchFamily="65" charset="-122"/>
                <a:ea typeface="方正小标宋简体" panose="03000509000000000000" pitchFamily="65" charset="-122"/>
              </a:rPr>
              <a:t>衬</a:t>
            </a:r>
            <a:r>
              <a:rPr lang="zh-CN" altLang="en-US" sz="2800" b="0" dirty="0">
                <a:latin typeface="方正小标宋简体" panose="03000509000000000000" pitchFamily="65" charset="-122"/>
                <a:ea typeface="方正小标宋简体" panose="03000509000000000000" pitchFamily="65" charset="-122"/>
              </a:rPr>
              <a:t>线字体</a:t>
            </a:r>
          </a:p>
          <a:p>
            <a:r>
              <a:rPr lang="zh-CN" altLang="en-US" sz="2800" b="0" dirty="0" smtClean="0">
                <a:latin typeface="方正大标宋简体" panose="03000509000000000000" pitchFamily="65" charset="-122"/>
                <a:ea typeface="方正大标宋简体" panose="03000509000000000000" pitchFamily="65" charset="-122"/>
              </a:rPr>
              <a:t>有衬</a:t>
            </a:r>
            <a:r>
              <a:rPr lang="zh-CN" altLang="en-US" sz="2800" b="0" dirty="0">
                <a:latin typeface="方正大标宋简体" panose="03000509000000000000" pitchFamily="65" charset="-122"/>
                <a:ea typeface="方正大标宋简体" panose="03000509000000000000" pitchFamily="65" charset="-122"/>
              </a:rPr>
              <a:t>线字体</a:t>
            </a:r>
          </a:p>
        </p:txBody>
      </p:sp>
      <p:sp>
        <p:nvSpPr>
          <p:cNvPr id="9" name="内容占位符 8"/>
          <p:cNvSpPr>
            <a:spLocks noGrp="1"/>
          </p:cNvSpPr>
          <p:nvPr>
            <p:ph sz="quarter" idx="4"/>
          </p:nvPr>
        </p:nvSpPr>
        <p:spPr>
          <a:xfrm>
            <a:off x="5371412" y="2571750"/>
            <a:ext cx="3534988" cy="2070100"/>
          </a:xfrm>
        </p:spPr>
        <p:txBody>
          <a:bodyPr/>
          <a:lstStyle/>
          <a:p>
            <a:pPr marL="0" indent="0">
              <a:buNone/>
            </a:pPr>
            <a:r>
              <a:rPr lang="en-US" altLang="zh-CN" b="1" dirty="0" smtClean="0">
                <a:solidFill>
                  <a:srgbClr val="870065"/>
                </a:solidFill>
                <a:latin typeface="Times New Roman" panose="02020603050405020304" pitchFamily="18" charset="0"/>
                <a:cs typeface="Times New Roman" panose="02020603050405020304" pitchFamily="18" charset="0"/>
              </a:rPr>
              <a:t>Times New Rome</a:t>
            </a:r>
          </a:p>
          <a:p>
            <a:pPr marL="0" indent="0">
              <a:buNone/>
            </a:pPr>
            <a:r>
              <a:rPr lang="en-US" altLang="zh-CN" dirty="0" smtClean="0">
                <a:solidFill>
                  <a:srgbClr val="870065"/>
                </a:solidFill>
                <a:latin typeface="Times New Roman" panose="02020603050405020304" pitchFamily="18" charset="0"/>
                <a:cs typeface="Times New Roman" panose="02020603050405020304" pitchFamily="18" charset="0"/>
              </a:rPr>
              <a:t>Times</a:t>
            </a:r>
          </a:p>
          <a:p>
            <a:pPr marL="0" indent="0">
              <a:buNone/>
            </a:pPr>
            <a:r>
              <a:rPr lang="en-US" altLang="zh-CN" dirty="0" smtClean="0">
                <a:solidFill>
                  <a:srgbClr val="870065"/>
                </a:solidFill>
                <a:latin typeface="Century" panose="02040604050505020304" pitchFamily="18" charset="0"/>
                <a:cs typeface="Times New Roman" panose="02020603050405020304" pitchFamily="18" charset="0"/>
              </a:rPr>
              <a:t>Century</a:t>
            </a:r>
            <a:endParaRPr lang="en-US" altLang="zh-CN" dirty="0">
              <a:solidFill>
                <a:srgbClr val="870065"/>
              </a:solidFill>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22554060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字体</a:t>
            </a:r>
            <a:r>
              <a:rPr lang="zh-CN" altLang="en-US" dirty="0"/>
              <a:t>要</a:t>
            </a:r>
            <a:r>
              <a:rPr lang="zh-CN" altLang="en-US" dirty="0" smtClean="0"/>
              <a:t>大还是</a:t>
            </a:r>
            <a:r>
              <a:rPr lang="zh-CN" altLang="en-US" dirty="0"/>
              <a:t>要</a:t>
            </a:r>
            <a:r>
              <a:rPr lang="zh-CN" altLang="en-US" dirty="0" smtClean="0"/>
              <a:t>小？</a:t>
            </a:r>
            <a:endParaRPr lang="zh-CN" altLang="en-US" dirty="0"/>
          </a:p>
        </p:txBody>
      </p:sp>
      <p:grpSp>
        <p:nvGrpSpPr>
          <p:cNvPr id="6" name="组合 5"/>
          <p:cNvGrpSpPr/>
          <p:nvPr/>
        </p:nvGrpSpPr>
        <p:grpSpPr>
          <a:xfrm>
            <a:off x="2354400" y="1059750"/>
            <a:ext cx="4982765" cy="3639064"/>
            <a:chOff x="2354400" y="1059750"/>
            <a:chExt cx="4982765" cy="3639064"/>
          </a:xfrm>
        </p:grpSpPr>
        <p:sp>
          <p:nvSpPr>
            <p:cNvPr id="4" name="TextBox 1"/>
            <p:cNvSpPr txBox="1">
              <a:spLocks noChangeArrowheads="1"/>
            </p:cNvSpPr>
            <p:nvPr/>
          </p:nvSpPr>
          <p:spPr bwMode="auto">
            <a:xfrm>
              <a:off x="2354400" y="1059750"/>
              <a:ext cx="4982765"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4500" dirty="0">
                  <a:latin typeface="微软雅黑" panose="020B0503020204020204" pitchFamily="34" charset="-122"/>
                  <a:ea typeface="微软雅黑" panose="020B0503020204020204" pitchFamily="34" charset="-122"/>
                </a:rPr>
                <a:t>如果字体</a:t>
              </a:r>
              <a:r>
                <a:rPr lang="zh-CN" altLang="en-US" sz="6600" dirty="0">
                  <a:solidFill>
                    <a:srgbClr val="870065"/>
                  </a:solidFill>
                  <a:latin typeface="微软雅黑" panose="020B0503020204020204" pitchFamily="34" charset="-122"/>
                  <a:ea typeface="微软雅黑" panose="020B0503020204020204" pitchFamily="34" charset="-122"/>
                </a:rPr>
                <a:t>太大</a:t>
              </a:r>
              <a:endParaRPr lang="en-US" altLang="zh-CN" sz="4500" dirty="0">
                <a:solidFill>
                  <a:srgbClr val="870065"/>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4500" dirty="0">
                  <a:latin typeface="微软雅黑" panose="020B0503020204020204" pitchFamily="34" charset="-122"/>
                  <a:ea typeface="微软雅黑" panose="020B0503020204020204" pitchFamily="34" charset="-122"/>
                </a:rPr>
                <a:t>没有人会抱怨</a:t>
              </a:r>
            </a:p>
          </p:txBody>
        </p:sp>
        <p:sp>
          <p:nvSpPr>
            <p:cNvPr id="5" name="TextBox 2"/>
            <p:cNvSpPr txBox="1">
              <a:spLocks noChangeArrowheads="1"/>
            </p:cNvSpPr>
            <p:nvPr/>
          </p:nvSpPr>
          <p:spPr bwMode="auto">
            <a:xfrm>
              <a:off x="2354400" y="3337416"/>
              <a:ext cx="4982765" cy="136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1350"/>
                </a:spcAft>
              </a:pPr>
              <a:r>
                <a:rPr lang="zh-CN" altLang="en-US" sz="1200" dirty="0">
                  <a:latin typeface="微软雅黑" panose="020B0503020204020204" pitchFamily="34" charset="-122"/>
                  <a:ea typeface="微软雅黑" panose="020B0503020204020204" pitchFamily="34" charset="-122"/>
                </a:rPr>
                <a:t>如果字体</a:t>
              </a:r>
              <a:r>
                <a:rPr lang="zh-CN" altLang="en-US" sz="1200" b="1" dirty="0">
                  <a:solidFill>
                    <a:srgbClr val="870065"/>
                  </a:solidFill>
                  <a:latin typeface="微软雅黑" panose="020B0503020204020204" pitchFamily="34" charset="-122"/>
                  <a:ea typeface="微软雅黑" panose="020B0503020204020204" pitchFamily="34" charset="-122"/>
                </a:rPr>
                <a:t>太小</a:t>
              </a:r>
              <a:endParaRPr lang="en-US" altLang="zh-CN" sz="1200" b="1" dirty="0">
                <a:solidFill>
                  <a:srgbClr val="870065"/>
                </a:solidFill>
                <a:latin typeface="微软雅黑" panose="020B0503020204020204" pitchFamily="34" charset="-122"/>
                <a:ea typeface="微软雅黑" panose="020B0503020204020204" pitchFamily="34" charset="-122"/>
              </a:endParaRPr>
            </a:p>
            <a:p>
              <a:pPr eaLnBrk="1" hangingPunct="1">
                <a:lnSpc>
                  <a:spcPct val="120000"/>
                </a:lnSpc>
              </a:pPr>
              <a:r>
                <a:rPr lang="zh-CN" altLang="en-US" sz="4500" dirty="0">
                  <a:latin typeface="微软雅黑" panose="020B0503020204020204" pitchFamily="34" charset="-122"/>
                  <a:ea typeface="微软雅黑" panose="020B0503020204020204" pitchFamily="34" charset="-122"/>
                </a:rPr>
                <a:t>所有人都会</a:t>
              </a:r>
              <a:r>
                <a:rPr lang="zh-CN" altLang="en-US" sz="4500" b="1" dirty="0">
                  <a:solidFill>
                    <a:srgbClr val="870065"/>
                  </a:solidFill>
                  <a:latin typeface="微软雅黑" panose="020B0503020204020204" pitchFamily="34" charset="-122"/>
                  <a:ea typeface="微软雅黑" panose="020B0503020204020204" pitchFamily="34" charset="-122"/>
                </a:rPr>
                <a:t>抱怨</a:t>
              </a:r>
            </a:p>
          </p:txBody>
        </p:sp>
      </p:grpSp>
    </p:spTree>
    <p:extLst>
      <p:ext uri="{BB962C8B-B14F-4D97-AF65-F5344CB8AC3E}">
        <p14:creationId xmlns:p14="http://schemas.microsoft.com/office/powerpoint/2010/main" val="1731544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64400" y="76945"/>
            <a:ext cx="3477600" cy="49244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dirty="0" smtClean="0"/>
              <a:t>宋体字</a:t>
            </a:r>
            <a:r>
              <a:rPr lang="en-US" altLang="zh-CN" sz="4800" dirty="0" smtClean="0"/>
              <a:t>48</a:t>
            </a:r>
            <a:r>
              <a:rPr lang="zh-CN" altLang="en-US" sz="4800" dirty="0" smtClean="0"/>
              <a:t>号</a:t>
            </a:r>
            <a:endParaRPr lang="en-US" altLang="zh-CN" sz="4800" dirty="0"/>
          </a:p>
          <a:p>
            <a:pPr eaLnBrk="1" hangingPunct="1"/>
            <a:r>
              <a:rPr lang="zh-CN" altLang="en-US" sz="4400" dirty="0" smtClean="0"/>
              <a:t>宋体字</a:t>
            </a:r>
            <a:r>
              <a:rPr lang="en-US" altLang="zh-CN" sz="4400" dirty="0" smtClean="0"/>
              <a:t>44</a:t>
            </a:r>
            <a:r>
              <a:rPr lang="zh-CN" altLang="en-US" sz="4400" dirty="0" smtClean="0"/>
              <a:t>号</a:t>
            </a:r>
            <a:endParaRPr lang="en-US" altLang="zh-CN" sz="4400" dirty="0" smtClean="0"/>
          </a:p>
          <a:p>
            <a:pPr eaLnBrk="1" hangingPunct="1"/>
            <a:r>
              <a:rPr lang="zh-CN" altLang="en-US" sz="4000" dirty="0"/>
              <a:t>宋体字</a:t>
            </a:r>
            <a:r>
              <a:rPr lang="en-US" altLang="zh-CN" sz="4000" dirty="0"/>
              <a:t>40</a:t>
            </a:r>
            <a:r>
              <a:rPr lang="zh-CN" altLang="en-US" sz="4000" dirty="0" smtClean="0"/>
              <a:t>号</a:t>
            </a:r>
            <a:endParaRPr lang="en-US" altLang="zh-CN" sz="4000" dirty="0"/>
          </a:p>
          <a:p>
            <a:pPr eaLnBrk="1" hangingPunct="1"/>
            <a:r>
              <a:rPr lang="zh-CN" altLang="en-US" sz="3600" dirty="0"/>
              <a:t>宋体字</a:t>
            </a:r>
            <a:r>
              <a:rPr lang="en-US" altLang="zh-CN" sz="3600" dirty="0"/>
              <a:t>36</a:t>
            </a:r>
            <a:r>
              <a:rPr lang="zh-CN" altLang="en-US" sz="3600" dirty="0"/>
              <a:t>号</a:t>
            </a:r>
            <a:endParaRPr lang="en-US" altLang="zh-CN" sz="3600" dirty="0"/>
          </a:p>
          <a:p>
            <a:pPr eaLnBrk="1" hangingPunct="1"/>
            <a:r>
              <a:rPr lang="zh-CN" altLang="en-US" sz="3200" dirty="0"/>
              <a:t>宋体字</a:t>
            </a:r>
            <a:r>
              <a:rPr lang="en-US" altLang="zh-CN" sz="3200" dirty="0"/>
              <a:t>32</a:t>
            </a:r>
            <a:r>
              <a:rPr lang="zh-CN" altLang="en-US" sz="3200" dirty="0"/>
              <a:t>号</a:t>
            </a:r>
            <a:endParaRPr lang="en-US" altLang="zh-CN" sz="3200" dirty="0"/>
          </a:p>
          <a:p>
            <a:pPr eaLnBrk="1" hangingPunct="1"/>
            <a:r>
              <a:rPr lang="zh-CN" altLang="en-US" sz="2800" dirty="0"/>
              <a:t>宋体字</a:t>
            </a:r>
            <a:r>
              <a:rPr lang="en-US" altLang="zh-CN" sz="2800" dirty="0"/>
              <a:t>28</a:t>
            </a:r>
            <a:r>
              <a:rPr lang="zh-CN" altLang="en-US" sz="2800" dirty="0"/>
              <a:t>号</a:t>
            </a:r>
            <a:endParaRPr lang="en-US" altLang="zh-CN" sz="2800" dirty="0"/>
          </a:p>
          <a:p>
            <a:pPr eaLnBrk="1" hangingPunct="1"/>
            <a:r>
              <a:rPr lang="zh-CN" altLang="en-US" sz="2400" dirty="0"/>
              <a:t>宋体字</a:t>
            </a:r>
            <a:r>
              <a:rPr lang="en-US" altLang="zh-CN" sz="2400" dirty="0"/>
              <a:t>24</a:t>
            </a:r>
            <a:r>
              <a:rPr lang="zh-CN" altLang="en-US" sz="2400" dirty="0" smtClean="0"/>
              <a:t>号</a:t>
            </a:r>
            <a:endParaRPr lang="en-US" altLang="zh-CN" sz="2400" dirty="0" smtClean="0"/>
          </a:p>
          <a:p>
            <a:pPr eaLnBrk="1" hangingPunct="1"/>
            <a:r>
              <a:rPr lang="zh-CN" altLang="en-US" sz="2000" dirty="0"/>
              <a:t>宋体字</a:t>
            </a:r>
            <a:r>
              <a:rPr lang="en-US" altLang="zh-CN" sz="2000" dirty="0" smtClean="0"/>
              <a:t>20</a:t>
            </a:r>
            <a:r>
              <a:rPr lang="zh-CN" altLang="en-US" sz="2000" dirty="0" smtClean="0"/>
              <a:t>号</a:t>
            </a:r>
            <a:endParaRPr lang="zh-CN" altLang="en-US" sz="2000" dirty="0"/>
          </a:p>
          <a:p>
            <a:pPr eaLnBrk="1" hangingPunct="1"/>
            <a:r>
              <a:rPr lang="zh-CN" altLang="en-US" dirty="0" smtClean="0"/>
              <a:t>宋体字</a:t>
            </a:r>
            <a:r>
              <a:rPr lang="en-US" altLang="zh-CN" dirty="0"/>
              <a:t>18</a:t>
            </a:r>
            <a:r>
              <a:rPr lang="zh-CN" altLang="en-US" dirty="0"/>
              <a:t>号</a:t>
            </a:r>
          </a:p>
          <a:p>
            <a:pPr eaLnBrk="1" hangingPunct="1"/>
            <a:r>
              <a:rPr lang="zh-CN" altLang="en-US" sz="1400" dirty="0"/>
              <a:t>宋体字</a:t>
            </a:r>
            <a:r>
              <a:rPr lang="en-US" altLang="zh-CN" sz="1400" dirty="0"/>
              <a:t>14</a:t>
            </a:r>
            <a:r>
              <a:rPr lang="zh-CN" altLang="en-US" sz="1400" dirty="0"/>
              <a:t>号</a:t>
            </a:r>
          </a:p>
          <a:p>
            <a:pPr eaLnBrk="1" hangingPunct="1"/>
            <a:r>
              <a:rPr lang="zh-CN" altLang="en-US" sz="1000" dirty="0" smtClean="0"/>
              <a:t>宋体字</a:t>
            </a:r>
            <a:r>
              <a:rPr lang="en-US" altLang="zh-CN" sz="1000" dirty="0"/>
              <a:t>10</a:t>
            </a:r>
            <a:r>
              <a:rPr lang="zh-CN" altLang="en-US" sz="1000" dirty="0"/>
              <a:t>号</a:t>
            </a:r>
          </a:p>
        </p:txBody>
      </p:sp>
      <p:sp>
        <p:nvSpPr>
          <p:cNvPr id="3" name="TextBox 2"/>
          <p:cNvSpPr txBox="1">
            <a:spLocks noChangeArrowheads="1"/>
          </p:cNvSpPr>
          <p:nvPr/>
        </p:nvSpPr>
        <p:spPr bwMode="auto">
          <a:xfrm>
            <a:off x="1800000" y="0"/>
            <a:ext cx="371664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000" dirty="0">
                <a:latin typeface="黑体" panose="02010609060101010101" pitchFamily="49" charset="-122"/>
                <a:ea typeface="黑体" panose="02010609060101010101" pitchFamily="49" charset="-122"/>
              </a:rPr>
              <a:t>黑体字</a:t>
            </a:r>
            <a:r>
              <a:rPr lang="en-US" altLang="zh-CN" sz="1000" dirty="0">
                <a:latin typeface="黑体" panose="02010609060101010101" pitchFamily="49" charset="-122"/>
                <a:ea typeface="黑体" panose="02010609060101010101" pitchFamily="49" charset="-122"/>
              </a:rPr>
              <a:t>10</a:t>
            </a:r>
            <a:r>
              <a:rPr lang="zh-CN" altLang="en-US" sz="1000" dirty="0" smtClean="0">
                <a:latin typeface="黑体" panose="02010609060101010101" pitchFamily="49" charset="-122"/>
                <a:ea typeface="黑体" panose="02010609060101010101" pitchFamily="49" charset="-122"/>
              </a:rPr>
              <a:t>号</a:t>
            </a:r>
            <a:endParaRPr lang="en-US" altLang="zh-CN" sz="1000" dirty="0" smtClean="0">
              <a:latin typeface="黑体" panose="02010609060101010101" pitchFamily="49" charset="-122"/>
              <a:ea typeface="黑体" panose="02010609060101010101" pitchFamily="49" charset="-122"/>
            </a:endParaRPr>
          </a:p>
          <a:p>
            <a:pPr algn="r" eaLnBrk="1" hangingPunct="1"/>
            <a:r>
              <a:rPr lang="zh-CN" altLang="en-US" sz="1050" dirty="0">
                <a:latin typeface="黑体" panose="02010609060101010101" pitchFamily="49" charset="-122"/>
                <a:ea typeface="黑体" panose="02010609060101010101" pitchFamily="49" charset="-122"/>
              </a:rPr>
              <a:t>黑体字</a:t>
            </a:r>
            <a:r>
              <a:rPr lang="en-US" altLang="zh-CN" sz="1050" dirty="0" smtClean="0">
                <a:latin typeface="黑体" panose="02010609060101010101" pitchFamily="49" charset="-122"/>
                <a:ea typeface="黑体" panose="02010609060101010101" pitchFamily="49" charset="-122"/>
              </a:rPr>
              <a:t>12</a:t>
            </a:r>
            <a:r>
              <a:rPr lang="zh-CN" altLang="en-US" sz="1050" dirty="0" smtClean="0">
                <a:latin typeface="黑体" panose="02010609060101010101" pitchFamily="49" charset="-122"/>
                <a:ea typeface="黑体" panose="02010609060101010101" pitchFamily="49" charset="-122"/>
              </a:rPr>
              <a:t>号</a:t>
            </a:r>
            <a:endParaRPr lang="en-US" altLang="zh-CN" sz="1050" dirty="0">
              <a:latin typeface="黑体" panose="02010609060101010101" pitchFamily="49" charset="-122"/>
              <a:ea typeface="黑体" panose="02010609060101010101" pitchFamily="49" charset="-122"/>
            </a:endParaRPr>
          </a:p>
          <a:p>
            <a:pPr algn="r" eaLnBrk="1" hangingPunct="1"/>
            <a:r>
              <a:rPr lang="zh-CN" altLang="en-US" sz="1400" dirty="0" smtClean="0">
                <a:latin typeface="黑体" panose="02010609060101010101" pitchFamily="49" charset="-122"/>
                <a:ea typeface="黑体" panose="02010609060101010101" pitchFamily="49" charset="-122"/>
              </a:rPr>
              <a:t>黑体</a:t>
            </a:r>
            <a:r>
              <a:rPr lang="zh-CN" altLang="en-US" sz="1400" dirty="0">
                <a:latin typeface="黑体" panose="02010609060101010101" pitchFamily="49" charset="-122"/>
                <a:ea typeface="黑体" panose="02010609060101010101" pitchFamily="49" charset="-122"/>
              </a:rPr>
              <a:t>字</a:t>
            </a:r>
            <a:r>
              <a:rPr lang="en-US" altLang="zh-CN" sz="1400" dirty="0">
                <a:latin typeface="黑体" panose="02010609060101010101" pitchFamily="49" charset="-122"/>
                <a:ea typeface="黑体" panose="02010609060101010101" pitchFamily="49" charset="-122"/>
              </a:rPr>
              <a:t>14</a:t>
            </a:r>
            <a:r>
              <a:rPr lang="zh-CN" altLang="en-US" sz="1400" dirty="0">
                <a:latin typeface="黑体" panose="02010609060101010101" pitchFamily="49" charset="-122"/>
                <a:ea typeface="黑体" panose="02010609060101010101" pitchFamily="49" charset="-122"/>
              </a:rPr>
              <a:t>号</a:t>
            </a:r>
            <a:endParaRPr lang="en-US" altLang="zh-CN" sz="1400" dirty="0">
              <a:latin typeface="黑体" panose="02010609060101010101" pitchFamily="49" charset="-122"/>
              <a:ea typeface="黑体" panose="02010609060101010101" pitchFamily="49" charset="-122"/>
            </a:endParaRPr>
          </a:p>
          <a:p>
            <a:pPr algn="r" eaLnBrk="1" hangingPunct="1"/>
            <a:r>
              <a:rPr lang="zh-CN" altLang="en-US" dirty="0">
                <a:latin typeface="黑体" panose="02010609060101010101" pitchFamily="49" charset="-122"/>
                <a:ea typeface="黑体" panose="02010609060101010101" pitchFamily="49" charset="-122"/>
              </a:rPr>
              <a:t>黑体字</a:t>
            </a:r>
            <a:r>
              <a:rPr lang="en-US" altLang="zh-CN" dirty="0">
                <a:latin typeface="黑体" panose="02010609060101010101" pitchFamily="49" charset="-122"/>
                <a:ea typeface="黑体" panose="02010609060101010101" pitchFamily="49" charset="-122"/>
              </a:rPr>
              <a:t>18</a:t>
            </a:r>
            <a:r>
              <a:rPr lang="zh-CN" altLang="en-US" dirty="0" smtClean="0">
                <a:latin typeface="黑体" panose="02010609060101010101" pitchFamily="49" charset="-122"/>
                <a:ea typeface="黑体" panose="02010609060101010101" pitchFamily="49" charset="-122"/>
              </a:rPr>
              <a:t>号</a:t>
            </a:r>
            <a:endParaRPr lang="en-US" altLang="zh-CN" dirty="0" smtClean="0">
              <a:latin typeface="黑体" panose="02010609060101010101" pitchFamily="49" charset="-122"/>
              <a:ea typeface="黑体" panose="02010609060101010101" pitchFamily="49" charset="-122"/>
            </a:endParaRPr>
          </a:p>
          <a:p>
            <a:pPr algn="r" eaLnBrk="1" hangingPunct="1"/>
            <a:r>
              <a:rPr lang="zh-CN" altLang="en-US" sz="2000" dirty="0">
                <a:latin typeface="黑体" panose="02010609060101010101" pitchFamily="49" charset="-122"/>
                <a:ea typeface="黑体" panose="02010609060101010101" pitchFamily="49" charset="-122"/>
              </a:rPr>
              <a:t>黑体</a:t>
            </a:r>
            <a:r>
              <a:rPr lang="zh-CN" altLang="en-US" sz="2000" dirty="0" smtClean="0">
                <a:latin typeface="黑体" panose="02010609060101010101" pitchFamily="49" charset="-122"/>
                <a:ea typeface="黑体" panose="02010609060101010101" pitchFamily="49" charset="-122"/>
              </a:rPr>
              <a:t>字</a:t>
            </a:r>
            <a:r>
              <a:rPr lang="en-US" altLang="zh-CN" sz="2000" dirty="0" smtClean="0">
                <a:latin typeface="黑体" panose="02010609060101010101" pitchFamily="49" charset="-122"/>
                <a:ea typeface="黑体" panose="02010609060101010101" pitchFamily="49" charset="-122"/>
              </a:rPr>
              <a:t>20</a:t>
            </a:r>
            <a:r>
              <a:rPr lang="zh-CN" altLang="en-US" sz="2000" dirty="0" smtClean="0">
                <a:latin typeface="黑体" panose="02010609060101010101" pitchFamily="49" charset="-122"/>
                <a:ea typeface="黑体" panose="02010609060101010101" pitchFamily="49" charset="-122"/>
              </a:rPr>
              <a:t>号</a:t>
            </a:r>
            <a:endParaRPr lang="en-US" altLang="zh-CN" sz="2000" dirty="0">
              <a:latin typeface="黑体" panose="02010609060101010101" pitchFamily="49" charset="-122"/>
              <a:ea typeface="黑体" panose="02010609060101010101" pitchFamily="49" charset="-122"/>
            </a:endParaRPr>
          </a:p>
          <a:p>
            <a:pPr algn="r" eaLnBrk="1" hangingPunct="1"/>
            <a:r>
              <a:rPr lang="zh-CN" altLang="en-US" sz="2400" dirty="0" smtClean="0">
                <a:latin typeface="黑体" panose="02010609060101010101" pitchFamily="49" charset="-122"/>
                <a:ea typeface="黑体" panose="02010609060101010101" pitchFamily="49" charset="-122"/>
              </a:rPr>
              <a:t>黑体</a:t>
            </a:r>
            <a:r>
              <a:rPr lang="zh-CN" altLang="en-US" sz="2400" dirty="0">
                <a:latin typeface="黑体" panose="02010609060101010101" pitchFamily="49" charset="-122"/>
                <a:ea typeface="黑体" panose="02010609060101010101" pitchFamily="49" charset="-122"/>
              </a:rPr>
              <a:t>字</a:t>
            </a:r>
            <a:r>
              <a:rPr lang="en-US" altLang="zh-CN" sz="2400" dirty="0">
                <a:latin typeface="黑体" panose="02010609060101010101" pitchFamily="49" charset="-122"/>
                <a:ea typeface="黑体" panose="02010609060101010101" pitchFamily="49" charset="-122"/>
              </a:rPr>
              <a:t>24</a:t>
            </a:r>
            <a:r>
              <a:rPr lang="zh-CN" altLang="en-US" sz="2400" dirty="0">
                <a:latin typeface="黑体" panose="02010609060101010101" pitchFamily="49" charset="-122"/>
                <a:ea typeface="黑体" panose="02010609060101010101" pitchFamily="49" charset="-122"/>
              </a:rPr>
              <a:t>号</a:t>
            </a:r>
          </a:p>
          <a:p>
            <a:pPr algn="r" eaLnBrk="1" hangingPunct="1"/>
            <a:r>
              <a:rPr lang="zh-CN" altLang="en-US" sz="2800" dirty="0">
                <a:latin typeface="黑体" panose="02010609060101010101" pitchFamily="49" charset="-122"/>
                <a:ea typeface="黑体" panose="02010609060101010101" pitchFamily="49" charset="-122"/>
              </a:rPr>
              <a:t>黑体字</a:t>
            </a:r>
            <a:r>
              <a:rPr lang="en-US" altLang="zh-CN" sz="2800" dirty="0">
                <a:latin typeface="黑体" panose="02010609060101010101" pitchFamily="49" charset="-122"/>
                <a:ea typeface="黑体" panose="02010609060101010101" pitchFamily="49" charset="-122"/>
              </a:rPr>
              <a:t>28</a:t>
            </a:r>
            <a:r>
              <a:rPr lang="zh-CN" altLang="en-US" sz="2800" dirty="0">
                <a:latin typeface="黑体" panose="02010609060101010101" pitchFamily="49" charset="-122"/>
                <a:ea typeface="黑体" panose="02010609060101010101" pitchFamily="49" charset="-122"/>
              </a:rPr>
              <a:t>号</a:t>
            </a:r>
          </a:p>
          <a:p>
            <a:pPr algn="r" eaLnBrk="1" hangingPunct="1"/>
            <a:r>
              <a:rPr lang="zh-CN" altLang="en-US" sz="3200" dirty="0">
                <a:latin typeface="黑体" panose="02010609060101010101" pitchFamily="49" charset="-122"/>
                <a:ea typeface="黑体" panose="02010609060101010101" pitchFamily="49" charset="-122"/>
              </a:rPr>
              <a:t>黑体字</a:t>
            </a:r>
            <a:r>
              <a:rPr lang="en-US" altLang="zh-CN" sz="3200" dirty="0">
                <a:latin typeface="黑体" panose="02010609060101010101" pitchFamily="49" charset="-122"/>
                <a:ea typeface="黑体" panose="02010609060101010101" pitchFamily="49" charset="-122"/>
              </a:rPr>
              <a:t>32</a:t>
            </a:r>
            <a:r>
              <a:rPr lang="zh-CN" altLang="en-US" sz="3200" dirty="0">
                <a:latin typeface="黑体" panose="02010609060101010101" pitchFamily="49" charset="-122"/>
                <a:ea typeface="黑体" panose="02010609060101010101" pitchFamily="49" charset="-122"/>
              </a:rPr>
              <a:t>号</a:t>
            </a:r>
          </a:p>
          <a:p>
            <a:pPr algn="r" eaLnBrk="1" hangingPunct="1"/>
            <a:r>
              <a:rPr lang="zh-CN" altLang="en-US" sz="3600" dirty="0">
                <a:latin typeface="黑体" panose="02010609060101010101" pitchFamily="49" charset="-122"/>
                <a:ea typeface="黑体" panose="02010609060101010101" pitchFamily="49" charset="-122"/>
              </a:rPr>
              <a:t>黑体字</a:t>
            </a:r>
            <a:r>
              <a:rPr lang="en-US" altLang="zh-CN" sz="3600" dirty="0">
                <a:latin typeface="黑体" panose="02010609060101010101" pitchFamily="49" charset="-122"/>
                <a:ea typeface="黑体" panose="02010609060101010101" pitchFamily="49" charset="-122"/>
              </a:rPr>
              <a:t>36</a:t>
            </a:r>
            <a:r>
              <a:rPr lang="zh-CN" altLang="en-US" sz="3600" dirty="0">
                <a:latin typeface="黑体" panose="02010609060101010101" pitchFamily="49" charset="-122"/>
                <a:ea typeface="黑体" panose="02010609060101010101" pitchFamily="49" charset="-122"/>
              </a:rPr>
              <a:t>号</a:t>
            </a:r>
            <a:endParaRPr lang="en-US" altLang="zh-CN" sz="3600" dirty="0">
              <a:latin typeface="黑体" panose="02010609060101010101" pitchFamily="49" charset="-122"/>
              <a:ea typeface="黑体" panose="02010609060101010101" pitchFamily="49" charset="-122"/>
            </a:endParaRPr>
          </a:p>
          <a:p>
            <a:pPr algn="r" eaLnBrk="1" hangingPunct="1"/>
            <a:r>
              <a:rPr lang="zh-CN" altLang="en-US" sz="4000" dirty="0">
                <a:latin typeface="黑体" panose="02010609060101010101" pitchFamily="49" charset="-122"/>
                <a:ea typeface="黑体" panose="02010609060101010101" pitchFamily="49" charset="-122"/>
              </a:rPr>
              <a:t>黑体字</a:t>
            </a:r>
            <a:r>
              <a:rPr lang="en-US" altLang="zh-CN" sz="4000" dirty="0">
                <a:latin typeface="黑体" panose="02010609060101010101" pitchFamily="49" charset="-122"/>
                <a:ea typeface="黑体" panose="02010609060101010101" pitchFamily="49" charset="-122"/>
              </a:rPr>
              <a:t>40</a:t>
            </a:r>
            <a:r>
              <a:rPr lang="zh-CN" altLang="en-US" sz="4000" dirty="0" smtClean="0">
                <a:latin typeface="黑体" panose="02010609060101010101" pitchFamily="49" charset="-122"/>
                <a:ea typeface="黑体" panose="02010609060101010101" pitchFamily="49" charset="-122"/>
              </a:rPr>
              <a:t>号</a:t>
            </a:r>
            <a:endParaRPr lang="en-US" altLang="zh-CN" sz="4000" dirty="0" smtClean="0">
              <a:latin typeface="黑体" panose="02010609060101010101" pitchFamily="49" charset="-122"/>
              <a:ea typeface="黑体" panose="02010609060101010101" pitchFamily="49" charset="-122"/>
            </a:endParaRPr>
          </a:p>
          <a:p>
            <a:pPr algn="r" eaLnBrk="1" hangingPunct="1"/>
            <a:r>
              <a:rPr lang="zh-CN" altLang="en-US" sz="4400" dirty="0">
                <a:latin typeface="黑体" panose="02010609060101010101" pitchFamily="49" charset="-122"/>
                <a:ea typeface="黑体" panose="02010609060101010101" pitchFamily="49" charset="-122"/>
              </a:rPr>
              <a:t>黑体</a:t>
            </a:r>
            <a:r>
              <a:rPr lang="zh-CN" altLang="en-US" sz="4400" dirty="0" smtClean="0">
                <a:latin typeface="黑体" panose="02010609060101010101" pitchFamily="49" charset="-122"/>
                <a:ea typeface="黑体" panose="02010609060101010101" pitchFamily="49" charset="-122"/>
              </a:rPr>
              <a:t>字</a:t>
            </a:r>
            <a:r>
              <a:rPr lang="en-US" altLang="zh-CN" sz="4400" dirty="0" smtClean="0">
                <a:latin typeface="黑体" panose="02010609060101010101" pitchFamily="49" charset="-122"/>
                <a:ea typeface="黑体" panose="02010609060101010101" pitchFamily="49" charset="-122"/>
              </a:rPr>
              <a:t>44</a:t>
            </a:r>
            <a:r>
              <a:rPr lang="zh-CN" altLang="en-US" sz="4400" dirty="0" smtClean="0">
                <a:latin typeface="黑体" panose="02010609060101010101" pitchFamily="49" charset="-122"/>
                <a:ea typeface="黑体" panose="02010609060101010101" pitchFamily="49" charset="-122"/>
              </a:rPr>
              <a:t>号</a:t>
            </a:r>
            <a:endParaRPr lang="en-US" altLang="zh-CN" sz="4400" dirty="0">
              <a:latin typeface="黑体" panose="02010609060101010101" pitchFamily="49" charset="-122"/>
              <a:ea typeface="黑体" panose="02010609060101010101" pitchFamily="49" charset="-122"/>
            </a:endParaRPr>
          </a:p>
          <a:p>
            <a:pPr algn="r" eaLnBrk="1" hangingPunct="1"/>
            <a:r>
              <a:rPr lang="zh-CN" altLang="en-US" sz="4800" dirty="0">
                <a:latin typeface="黑体" panose="02010609060101010101" pitchFamily="49" charset="-122"/>
                <a:ea typeface="黑体" panose="02010609060101010101" pitchFamily="49" charset="-122"/>
              </a:rPr>
              <a:t>黑体</a:t>
            </a:r>
            <a:r>
              <a:rPr lang="zh-CN" altLang="en-US" sz="4800" dirty="0" smtClean="0">
                <a:latin typeface="黑体" panose="02010609060101010101" pitchFamily="49" charset="-122"/>
                <a:ea typeface="黑体" panose="02010609060101010101" pitchFamily="49" charset="-122"/>
              </a:rPr>
              <a:t>字</a:t>
            </a:r>
            <a:r>
              <a:rPr lang="en-US" altLang="zh-CN" sz="4800" dirty="0" smtClean="0">
                <a:latin typeface="黑体" panose="02010609060101010101" pitchFamily="49" charset="-122"/>
                <a:ea typeface="黑体" panose="02010609060101010101" pitchFamily="49" charset="-122"/>
              </a:rPr>
              <a:t>48</a:t>
            </a:r>
            <a:r>
              <a:rPr lang="zh-CN" altLang="en-US" sz="4800" dirty="0" smtClean="0">
                <a:latin typeface="黑体" panose="02010609060101010101" pitchFamily="49" charset="-122"/>
                <a:ea typeface="黑体" panose="02010609060101010101" pitchFamily="49" charset="-122"/>
              </a:rPr>
              <a:t>号</a:t>
            </a:r>
            <a:endParaRPr lang="en-US" altLang="zh-CN" sz="4800" dirty="0">
              <a:latin typeface="黑体" panose="02010609060101010101" pitchFamily="49" charset="-122"/>
              <a:ea typeface="黑体" panose="02010609060101010101" pitchFamily="49" charset="-122"/>
            </a:endParaRPr>
          </a:p>
        </p:txBody>
      </p:sp>
      <p:cxnSp>
        <p:nvCxnSpPr>
          <p:cNvPr id="6" name="直接连接符 5"/>
          <p:cNvCxnSpPr/>
          <p:nvPr/>
        </p:nvCxnSpPr>
        <p:spPr>
          <a:xfrm>
            <a:off x="2556000" y="3630150"/>
            <a:ext cx="3729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060000" y="2470950"/>
            <a:ext cx="3225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664800" y="1210950"/>
            <a:ext cx="2620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269600" y="404550"/>
            <a:ext cx="2016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789600" y="3982950"/>
            <a:ext cx="2066400" cy="738664"/>
          </a:xfrm>
          <a:prstGeom prst="rect">
            <a:avLst/>
          </a:prstGeom>
          <a:noFill/>
        </p:spPr>
        <p:txBody>
          <a:bodyPr wrap="square" lIns="0" tIns="0" rIns="0" bIns="0" rtlCol="0">
            <a:spAutoFit/>
          </a:bodyPr>
          <a:lstStyle/>
          <a:p>
            <a:r>
              <a:rPr lang="zh-CN" altLang="en-US" sz="4800" b="1" dirty="0">
                <a:solidFill>
                  <a:srgbClr val="870065"/>
                </a:solidFill>
                <a:latin typeface="微软雅黑" pitchFamily="34" charset="-122"/>
                <a:ea typeface="微软雅黑" pitchFamily="34" charset="-122"/>
              </a:rPr>
              <a:t>大标题</a:t>
            </a:r>
            <a:endParaRPr lang="zh-CN" altLang="en-US" sz="4800" b="1" dirty="0" smtClean="0">
              <a:solidFill>
                <a:srgbClr val="870065"/>
              </a:solidFill>
              <a:latin typeface="微软雅黑" pitchFamily="34" charset="-122"/>
              <a:ea typeface="微软雅黑" pitchFamily="34" charset="-122"/>
            </a:endParaRPr>
          </a:p>
        </p:txBody>
      </p:sp>
      <p:sp>
        <p:nvSpPr>
          <p:cNvPr id="17" name="文本框 16"/>
          <p:cNvSpPr txBox="1"/>
          <p:nvPr/>
        </p:nvSpPr>
        <p:spPr>
          <a:xfrm>
            <a:off x="6789600" y="2773350"/>
            <a:ext cx="2066400" cy="615553"/>
          </a:xfrm>
          <a:prstGeom prst="rect">
            <a:avLst/>
          </a:prstGeom>
          <a:noFill/>
        </p:spPr>
        <p:txBody>
          <a:bodyPr wrap="square" lIns="0" tIns="0" rIns="0" bIns="0" rtlCol="0">
            <a:spAutoFit/>
          </a:bodyPr>
          <a:lstStyle/>
          <a:p>
            <a:r>
              <a:rPr lang="zh-CN" altLang="en-US" sz="4000" b="1" dirty="0" smtClean="0">
                <a:solidFill>
                  <a:srgbClr val="870065"/>
                </a:solidFill>
                <a:latin typeface="微软雅黑" pitchFamily="34" charset="-122"/>
                <a:ea typeface="微软雅黑" pitchFamily="34" charset="-122"/>
              </a:rPr>
              <a:t>小标题</a:t>
            </a:r>
          </a:p>
        </p:txBody>
      </p:sp>
      <p:sp>
        <p:nvSpPr>
          <p:cNvPr id="18" name="文本框 17"/>
          <p:cNvSpPr txBox="1"/>
          <p:nvPr/>
        </p:nvSpPr>
        <p:spPr>
          <a:xfrm>
            <a:off x="6789600" y="1563750"/>
            <a:ext cx="2066400" cy="492443"/>
          </a:xfrm>
          <a:prstGeom prst="rect">
            <a:avLst/>
          </a:prstGeom>
          <a:noFill/>
        </p:spPr>
        <p:txBody>
          <a:bodyPr wrap="square" lIns="0" tIns="0" rIns="0" bIns="0" rtlCol="0">
            <a:spAutoFit/>
          </a:bodyPr>
          <a:lstStyle/>
          <a:p>
            <a:r>
              <a:rPr lang="zh-CN" altLang="en-US" sz="3200" dirty="0" smtClean="0">
                <a:solidFill>
                  <a:srgbClr val="870065"/>
                </a:solidFill>
                <a:latin typeface="微软雅黑" pitchFamily="34" charset="-122"/>
                <a:ea typeface="微软雅黑" pitchFamily="34" charset="-122"/>
              </a:rPr>
              <a:t>正文</a:t>
            </a:r>
          </a:p>
        </p:txBody>
      </p:sp>
      <p:sp>
        <p:nvSpPr>
          <p:cNvPr id="19" name="文本框 18"/>
          <p:cNvSpPr txBox="1"/>
          <p:nvPr/>
        </p:nvSpPr>
        <p:spPr>
          <a:xfrm>
            <a:off x="6789600" y="661926"/>
            <a:ext cx="2066400" cy="307777"/>
          </a:xfrm>
          <a:prstGeom prst="rect">
            <a:avLst/>
          </a:prstGeom>
          <a:noFill/>
        </p:spPr>
        <p:txBody>
          <a:bodyPr wrap="square" lIns="0" tIns="0" rIns="0" bIns="0" rtlCol="0">
            <a:spAutoFit/>
          </a:bodyPr>
          <a:lstStyle/>
          <a:p>
            <a:r>
              <a:rPr lang="zh-CN" altLang="en-US" sz="2000" dirty="0" smtClean="0">
                <a:solidFill>
                  <a:srgbClr val="870065"/>
                </a:solidFill>
                <a:latin typeface="微软雅黑" pitchFamily="34" charset="-122"/>
                <a:ea typeface="微软雅黑" pitchFamily="34" charset="-122"/>
              </a:rPr>
              <a:t>注释</a:t>
            </a:r>
          </a:p>
        </p:txBody>
      </p:sp>
    </p:spTree>
    <p:extLst>
      <p:ext uri="{BB962C8B-B14F-4D97-AF65-F5344CB8AC3E}">
        <p14:creationId xmlns:p14="http://schemas.microsoft.com/office/powerpoint/2010/main" val="3487565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par>
                          <p:cTn id="42" fill="hold">
                            <p:stCondLst>
                              <p:cond delay="3500"/>
                            </p:stCondLst>
                            <p:childTnLst>
                              <p:par>
                                <p:cTn id="43" presetID="22" presetClass="entr" presetSubtype="4"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P spid="17" grpId="0"/>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1793050"/>
          </a:xfrm>
        </p:spPr>
        <p:txBody>
          <a:bodyPr>
            <a:normAutofit/>
          </a:bodyPr>
          <a:lstStyle/>
          <a:p>
            <a:r>
              <a:rPr lang="zh-CN" altLang="en-US" sz="7200" dirty="0">
                <a:solidFill>
                  <a:srgbClr val="870065"/>
                </a:solidFill>
              </a:rPr>
              <a:t>大</a:t>
            </a:r>
            <a:r>
              <a:rPr lang="zh-CN" altLang="en-US" sz="7200" dirty="0" smtClean="0">
                <a:solidFill>
                  <a:srgbClr val="870065"/>
                </a:solidFill>
              </a:rPr>
              <a:t>标题可以很醒目</a:t>
            </a:r>
            <a:endParaRPr lang="zh-CN" altLang="en-US" sz="7200" dirty="0">
              <a:solidFill>
                <a:srgbClr val="870065"/>
              </a:solidFill>
            </a:endParaRPr>
          </a:p>
        </p:txBody>
      </p:sp>
      <p:sp>
        <p:nvSpPr>
          <p:cNvPr id="3" name="文本占位符 2"/>
          <p:cNvSpPr>
            <a:spLocks noGrp="1"/>
          </p:cNvSpPr>
          <p:nvPr>
            <p:ph type="body" idx="1"/>
          </p:nvPr>
        </p:nvSpPr>
        <p:spPr>
          <a:xfrm>
            <a:off x="623888" y="3176550"/>
            <a:ext cx="7476112" cy="490850"/>
          </a:xfrm>
        </p:spPr>
        <p:txBody>
          <a:bodyPr/>
          <a:lstStyle/>
          <a:p>
            <a:pPr algn="r"/>
            <a:r>
              <a:rPr lang="zh-CN" altLang="en-US" dirty="0" smtClean="0">
                <a:solidFill>
                  <a:schemeClr val="bg1">
                    <a:lumMod val="65000"/>
                  </a:schemeClr>
                </a:solidFill>
              </a:rPr>
              <a:t>（</a:t>
            </a:r>
            <a:r>
              <a:rPr lang="zh-CN" altLang="en-US" dirty="0">
                <a:solidFill>
                  <a:schemeClr val="bg1">
                    <a:lumMod val="65000"/>
                  </a:schemeClr>
                </a:solidFill>
              </a:rPr>
              <a:t>微软雅黑</a:t>
            </a:r>
            <a:r>
              <a:rPr lang="en-US" altLang="zh-CN" dirty="0">
                <a:solidFill>
                  <a:schemeClr val="bg1">
                    <a:lumMod val="65000"/>
                  </a:schemeClr>
                </a:solidFill>
              </a:rPr>
              <a:t>72</a:t>
            </a:r>
            <a:r>
              <a:rPr lang="zh-CN" altLang="en-US" dirty="0" smtClean="0">
                <a:solidFill>
                  <a:schemeClr val="bg1">
                    <a:lumMod val="65000"/>
                  </a:schemeClr>
                </a:solidFill>
              </a:rPr>
              <a:t>号）</a:t>
            </a:r>
            <a:endParaRPr lang="zh-CN" altLang="en-US" dirty="0">
              <a:solidFill>
                <a:schemeClr val="bg1">
                  <a:lumMod val="65000"/>
                </a:schemeClr>
              </a:solidFill>
            </a:endParaRPr>
          </a:p>
        </p:txBody>
      </p:sp>
    </p:spTree>
    <p:extLst>
      <p:ext uri="{BB962C8B-B14F-4D97-AF65-F5344CB8AC3E}">
        <p14:creationId xmlns:p14="http://schemas.microsoft.com/office/powerpoint/2010/main" val="1701902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原创设计师QQ598969553        _1"/>
          <p:cNvSpPr txBox="1">
            <a:spLocks noChangeArrowheads="1"/>
          </p:cNvSpPr>
          <p:nvPr/>
        </p:nvSpPr>
        <p:spPr bwMode="gray">
          <a:xfrm>
            <a:off x="2475051" y="374098"/>
            <a:ext cx="419389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ts val="2400"/>
              </a:lnSpc>
              <a:spcAft>
                <a:spcPts val="0"/>
              </a:spcAft>
            </a:pPr>
            <a:r>
              <a:rPr lang="zh-CN" altLang="en-US" sz="2800" dirty="0" smtClean="0">
                <a:solidFill>
                  <a:schemeClr val="bg1">
                    <a:lumMod val="65000"/>
                  </a:schemeClr>
                </a:solidFill>
                <a:latin typeface="宋体" panose="02010600030101010101" pitchFamily="2" charset="-122"/>
                <a:ea typeface="微软雅黑" panose="020B0503020204020204" pitchFamily="34" charset="-122"/>
                <a:cs typeface="宋体" panose="02010600030101010101" pitchFamily="2" charset="-122"/>
              </a:rPr>
              <a:t>字体与字号练习</a:t>
            </a:r>
            <a:endParaRPr lang="zh-CN" altLang="zh-CN" dirty="0">
              <a:solidFill>
                <a:schemeClr val="bg1">
                  <a:lumMod val="65000"/>
                </a:schemeClr>
              </a:solidFill>
              <a:latin typeface="宋体" panose="02010600030101010101" pitchFamily="2" charset="-122"/>
              <a:cs typeface="宋体" panose="02010600030101010101" pitchFamily="2" charset="-122"/>
            </a:endParaRPr>
          </a:p>
        </p:txBody>
      </p:sp>
      <p:cxnSp>
        <p:nvCxnSpPr>
          <p:cNvPr id="88" name="原创设计师QQ598969553        _2"/>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4" name="原创设计师QQ598969553        _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612" y="1100634"/>
            <a:ext cx="2853175" cy="3510453"/>
          </a:xfrm>
          <a:prstGeom prst="rect">
            <a:avLst/>
          </a:prstGeom>
        </p:spPr>
      </p:pic>
      <p:sp>
        <p:nvSpPr>
          <p:cNvPr id="5" name="原创设计师QQ598969553        _4"/>
          <p:cNvSpPr txBox="1"/>
          <p:nvPr/>
        </p:nvSpPr>
        <p:spPr>
          <a:xfrm>
            <a:off x="3701083" y="2681474"/>
            <a:ext cx="5020858" cy="1222001"/>
          </a:xfrm>
          <a:prstGeom prst="rect">
            <a:avLst/>
          </a:prstGeom>
          <a:noFill/>
        </p:spPr>
        <p:txBody>
          <a:bodyPr wrap="square" lIns="0" tIns="0" rIns="0" bIns="0" rtlCol="0">
            <a:spAutoFit/>
          </a:bodyPr>
          <a:lstStyle/>
          <a:p>
            <a:pPr>
              <a:lnSpc>
                <a:spcPct val="150000"/>
              </a:lnSpc>
            </a:pPr>
            <a:r>
              <a:rPr lang="zh-CN" altLang="en-US" sz="900" dirty="0" smtClean="0">
                <a:solidFill>
                  <a:schemeClr val="tx1">
                    <a:lumMod val="75000"/>
                    <a:lumOff val="25000"/>
                  </a:schemeClr>
                </a:solidFill>
                <a:latin typeface="+mj-ea"/>
                <a:ea typeface="+mj-ea"/>
              </a:rPr>
              <a:t>团队</a:t>
            </a:r>
            <a:r>
              <a:rPr lang="zh-CN" altLang="en-US" sz="900" dirty="0">
                <a:solidFill>
                  <a:schemeClr val="tx1">
                    <a:lumMod val="75000"/>
                    <a:lumOff val="25000"/>
                  </a:schemeClr>
                </a:solidFill>
                <a:latin typeface="+mj-ea"/>
                <a:ea typeface="+mj-ea"/>
              </a:rPr>
              <a:t>是指拥有共同目标，并且具有不同能力的一小群人有意识的协调行为或力的系统，这群人就如同人的五官一样，共同协作维持一个人的生存，缺一不可</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是一支专业的团队。我们的成员拥有多年的信息安全专业技术背景，来自国内知名安全公司的一线骨干</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是一支年轻的团队。我们的平均年龄仅有</a:t>
            </a:r>
            <a:r>
              <a:rPr lang="en-US" altLang="zh-CN" sz="900" dirty="0">
                <a:solidFill>
                  <a:schemeClr val="tx1">
                    <a:lumMod val="75000"/>
                    <a:lumOff val="25000"/>
                  </a:schemeClr>
                </a:solidFill>
                <a:latin typeface="+mj-ea"/>
                <a:ea typeface="+mj-ea"/>
              </a:rPr>
              <a:t>26</a:t>
            </a:r>
            <a:r>
              <a:rPr lang="zh-CN" altLang="en-US" sz="900" dirty="0">
                <a:solidFill>
                  <a:schemeClr val="tx1">
                    <a:lumMod val="75000"/>
                    <a:lumOff val="25000"/>
                  </a:schemeClr>
                </a:solidFill>
                <a:latin typeface="+mj-ea"/>
                <a:ea typeface="+mj-ea"/>
              </a:rPr>
              <a:t>岁，充满了朝气和创新精神</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是一支专注的团队。我们坚信，安全的品牌源自客户的信任。只有专注，才能做好安全</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是一支有梦想的团队。我们来自五湖四海，因为一个共同的梦想：做一家真正优秀的信息安全企业，为客户提供最可靠的互联网安全防护。</a:t>
            </a:r>
          </a:p>
        </p:txBody>
      </p:sp>
      <p:sp>
        <p:nvSpPr>
          <p:cNvPr id="6" name="原创设计师QQ598969553        _5"/>
          <p:cNvSpPr/>
          <p:nvPr/>
        </p:nvSpPr>
        <p:spPr>
          <a:xfrm>
            <a:off x="511612" y="1100634"/>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sp>
        <p:nvSpPr>
          <p:cNvPr id="7" name="原创设计师QQ598969553        _6"/>
          <p:cNvSpPr/>
          <p:nvPr/>
        </p:nvSpPr>
        <p:spPr>
          <a:xfrm rot="10800000">
            <a:off x="3005014" y="4263457"/>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grpSp>
        <p:nvGrpSpPr>
          <p:cNvPr id="8" name="原创设计师QQ598969553        _7"/>
          <p:cNvGrpSpPr/>
          <p:nvPr/>
        </p:nvGrpSpPr>
        <p:grpSpPr>
          <a:xfrm>
            <a:off x="3851920" y="1164846"/>
            <a:ext cx="1172844" cy="902720"/>
            <a:chOff x="5027106" y="2345385"/>
            <a:chExt cx="1172844" cy="902720"/>
          </a:xfrm>
        </p:grpSpPr>
        <p:grpSp>
          <p:nvGrpSpPr>
            <p:cNvPr id="9" name="组合 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0" name="TextBox 33"/>
            <p:cNvSpPr>
              <a:spLocks noChangeArrowheads="1"/>
            </p:cNvSpPr>
            <p:nvPr/>
          </p:nvSpPr>
          <p:spPr bwMode="auto">
            <a:xfrm>
              <a:off x="5071691" y="2610266"/>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专业</a:t>
              </a:r>
              <a:endParaRPr lang="zh-CN" altLang="en-US" sz="2200" b="1" dirty="0">
                <a:solidFill>
                  <a:schemeClr val="accent1"/>
                </a:solidFill>
                <a:latin typeface="+mj-ea"/>
                <a:ea typeface="+mj-ea"/>
              </a:endParaRPr>
            </a:p>
          </p:txBody>
        </p:sp>
      </p:grpSp>
      <p:grpSp>
        <p:nvGrpSpPr>
          <p:cNvPr id="13" name="原创设计师QQ598969553        _8"/>
          <p:cNvGrpSpPr/>
          <p:nvPr/>
        </p:nvGrpSpPr>
        <p:grpSpPr>
          <a:xfrm>
            <a:off x="5044683" y="1147646"/>
            <a:ext cx="1172844" cy="902720"/>
            <a:chOff x="5027106" y="2345385"/>
            <a:chExt cx="1172844" cy="902720"/>
          </a:xfrm>
        </p:grpSpPr>
        <p:grpSp>
          <p:nvGrpSpPr>
            <p:cNvPr id="14" name="组合 1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5" name="TextBox 33"/>
            <p:cNvSpPr>
              <a:spLocks noChangeArrowheads="1"/>
            </p:cNvSpPr>
            <p:nvPr/>
          </p:nvSpPr>
          <p:spPr bwMode="auto">
            <a:xfrm>
              <a:off x="5135200" y="2669125"/>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年轻</a:t>
              </a:r>
              <a:endParaRPr lang="zh-CN" altLang="en-US" sz="2200" b="1" dirty="0">
                <a:solidFill>
                  <a:schemeClr val="accent1"/>
                </a:solidFill>
                <a:latin typeface="+mj-ea"/>
                <a:ea typeface="+mj-ea"/>
              </a:endParaRPr>
            </a:p>
          </p:txBody>
        </p:sp>
      </p:grpSp>
      <p:grpSp>
        <p:nvGrpSpPr>
          <p:cNvPr id="18" name="原创设计师QQ598969553        _9"/>
          <p:cNvGrpSpPr/>
          <p:nvPr/>
        </p:nvGrpSpPr>
        <p:grpSpPr>
          <a:xfrm>
            <a:off x="6211512" y="1177742"/>
            <a:ext cx="1172844" cy="902720"/>
            <a:chOff x="5027106" y="2345385"/>
            <a:chExt cx="1172844" cy="902720"/>
          </a:xfrm>
        </p:grpSpPr>
        <p:grpSp>
          <p:nvGrpSpPr>
            <p:cNvPr id="19" name="组合 1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0" name="TextBox 33"/>
            <p:cNvSpPr>
              <a:spLocks noChangeArrowheads="1"/>
            </p:cNvSpPr>
            <p:nvPr/>
          </p:nvSpPr>
          <p:spPr bwMode="auto">
            <a:xfrm>
              <a:off x="5046808" y="2656266"/>
              <a:ext cx="8424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smtClean="0">
                  <a:solidFill>
                    <a:schemeClr val="accent1"/>
                  </a:solidFill>
                  <a:latin typeface="+mj-ea"/>
                  <a:ea typeface="+mj-ea"/>
                </a:rPr>
                <a:t>专注</a:t>
              </a:r>
              <a:endParaRPr lang="zh-CN" altLang="en-US" sz="2200" b="1" dirty="0">
                <a:solidFill>
                  <a:schemeClr val="accent1"/>
                </a:solidFill>
                <a:latin typeface="+mj-ea"/>
                <a:ea typeface="+mj-ea"/>
              </a:endParaRPr>
            </a:p>
          </p:txBody>
        </p:sp>
      </p:grpSp>
      <p:grpSp>
        <p:nvGrpSpPr>
          <p:cNvPr id="23" name="原创设计师QQ598969553        _10"/>
          <p:cNvGrpSpPr/>
          <p:nvPr/>
        </p:nvGrpSpPr>
        <p:grpSpPr>
          <a:xfrm>
            <a:off x="7385411" y="1189305"/>
            <a:ext cx="1172844" cy="902720"/>
            <a:chOff x="5027106" y="2345385"/>
            <a:chExt cx="1172844" cy="902720"/>
          </a:xfrm>
        </p:grpSpPr>
        <p:grpSp>
          <p:nvGrpSpPr>
            <p:cNvPr id="24" name="组合 2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5"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有梦想</a:t>
              </a:r>
              <a:endParaRPr lang="zh-CN" altLang="en-US" b="1" dirty="0">
                <a:solidFill>
                  <a:schemeClr val="accent1"/>
                </a:solidFill>
                <a:latin typeface="+mj-ea"/>
                <a:ea typeface="+mj-ea"/>
              </a:endParaRPr>
            </a:p>
          </p:txBody>
        </p:sp>
      </p:grpSp>
      <p:pic>
        <p:nvPicPr>
          <p:cNvPr id="28" name="Picture 64"/>
          <p:cNvPicPr>
            <a:picLocks/>
          </p:cNvPicPr>
          <p:nvPr/>
        </p:nvPicPr>
        <p:blipFill>
          <a:blip r:embed="rId4"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27947974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Nice Color</a:t>
            </a:r>
            <a:endParaRPr lang="en-US" altLang="zh-CN" dirty="0"/>
          </a:p>
        </p:txBody>
      </p:sp>
      <p:sp>
        <p:nvSpPr>
          <p:cNvPr id="5" name="文本占位符 4"/>
          <p:cNvSpPr>
            <a:spLocks noGrp="1"/>
          </p:cNvSpPr>
          <p:nvPr>
            <p:ph type="body" idx="1"/>
          </p:nvPr>
        </p:nvSpPr>
        <p:spPr/>
        <p:txBody>
          <a:bodyPr>
            <a:normAutofit lnSpcReduction="10000"/>
          </a:bodyPr>
          <a:lstStyle/>
          <a:p>
            <a:r>
              <a:rPr lang="en-US" altLang="zh-CN" dirty="0" smtClean="0">
                <a:solidFill>
                  <a:schemeClr val="accent4"/>
                </a:solidFill>
              </a:rPr>
              <a:t>04</a:t>
            </a:r>
            <a:endParaRPr lang="zh-CN" altLang="en-US" dirty="0">
              <a:solidFill>
                <a:schemeClr val="accent4"/>
              </a:solidFill>
            </a:endParaRPr>
          </a:p>
        </p:txBody>
      </p:sp>
      <p:sp>
        <p:nvSpPr>
          <p:cNvPr id="9" name="文本占位符 8"/>
          <p:cNvSpPr>
            <a:spLocks noGrp="1"/>
          </p:cNvSpPr>
          <p:nvPr>
            <p:ph type="body" idx="13"/>
          </p:nvPr>
        </p:nvSpPr>
        <p:spPr>
          <a:xfrm>
            <a:off x="2052707" y="3134845"/>
            <a:ext cx="1343489" cy="425225"/>
          </a:xfrm>
        </p:spPr>
        <p:txBody>
          <a:bodyPr/>
          <a:lstStyle/>
          <a:p>
            <a:pPr algn="ctr"/>
            <a:r>
              <a:rPr lang="zh-CN" altLang="en-US" dirty="0" smtClean="0"/>
              <a:t>第四部分</a:t>
            </a:r>
            <a:endParaRPr lang="zh-CN" altLang="en-US" dirty="0"/>
          </a:p>
        </p:txBody>
      </p:sp>
      <p:sp>
        <p:nvSpPr>
          <p:cNvPr id="7" name="文本占位符 6">
            <a:extLst>
              <a:ext uri="{FF2B5EF4-FFF2-40B4-BE49-F238E27FC236}">
                <a16:creationId xmlns:a16="http://schemas.microsoft.com/office/drawing/2014/main" id="{F25E8140-BDE1-4D2A-826A-46262C0A2E16}"/>
              </a:ext>
            </a:extLst>
          </p:cNvPr>
          <p:cNvSpPr>
            <a:spLocks noGrp="1"/>
          </p:cNvSpPr>
          <p:nvPr>
            <p:ph type="body" idx="14"/>
          </p:nvPr>
        </p:nvSpPr>
        <p:spPr>
          <a:xfrm>
            <a:off x="3948591" y="3134845"/>
            <a:ext cx="4367825" cy="425225"/>
          </a:xfrm>
        </p:spPr>
        <p:txBody>
          <a:bodyPr>
            <a:normAutofit/>
          </a:bodyPr>
          <a:lstStyle/>
          <a:p>
            <a:pPr marL="285750" indent="-285750">
              <a:buClr>
                <a:srgbClr val="993300"/>
              </a:buClr>
              <a:buSzPct val="200000"/>
              <a:buFont typeface="Wingdings 2" panose="05020102010507070707" pitchFamily="18" charset="2"/>
              <a:buChar char=""/>
            </a:pPr>
            <a:r>
              <a:rPr lang="zh-CN" altLang="en-US" dirty="0" smtClean="0"/>
              <a:t> 无</a:t>
            </a:r>
            <a:r>
              <a:rPr lang="zh-CN" altLang="en-US" dirty="0" smtClean="0"/>
              <a:t>彩色</a:t>
            </a:r>
            <a:r>
              <a:rPr lang="en-US" altLang="zh-CN" dirty="0" smtClean="0"/>
              <a:t>+</a:t>
            </a:r>
            <a:r>
              <a:rPr lang="zh-CN" altLang="en-US" dirty="0" smtClean="0"/>
              <a:t>单一色调是最保险的配色方案</a:t>
            </a:r>
            <a:endParaRPr lang="zh-CN" altLang="en-US" dirty="0"/>
          </a:p>
        </p:txBody>
      </p:sp>
      <p:sp>
        <p:nvSpPr>
          <p:cNvPr id="11" name="文本占位符 10"/>
          <p:cNvSpPr>
            <a:spLocks noGrp="1"/>
          </p:cNvSpPr>
          <p:nvPr>
            <p:ph type="body" idx="15"/>
          </p:nvPr>
        </p:nvSpPr>
        <p:spPr/>
        <p:txBody>
          <a:bodyPr/>
          <a:lstStyle/>
          <a:p>
            <a:r>
              <a:rPr lang="en-US" altLang="zh-CN" dirty="0" smtClean="0">
                <a:solidFill>
                  <a:schemeClr val="accent4"/>
                </a:solidFill>
              </a:rPr>
              <a:t>PPT</a:t>
            </a:r>
            <a:r>
              <a:rPr lang="zh-CN" altLang="en-US" dirty="0" smtClean="0">
                <a:solidFill>
                  <a:schemeClr val="accent4"/>
                </a:solidFill>
              </a:rPr>
              <a:t>里的色彩</a:t>
            </a:r>
            <a:endParaRPr lang="zh-CN" altLang="en-US" dirty="0">
              <a:solidFill>
                <a:schemeClr val="accent4"/>
              </a:solidFill>
            </a:endParaRPr>
          </a:p>
        </p:txBody>
      </p:sp>
    </p:spTree>
    <p:extLst>
      <p:ext uri="{BB962C8B-B14F-4D97-AF65-F5344CB8AC3E}">
        <p14:creationId xmlns:p14="http://schemas.microsoft.com/office/powerpoint/2010/main" val="370574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关于色彩那些事</a:t>
            </a:r>
            <a:endParaRPr lang="zh-CN" altLang="en-US" dirty="0"/>
          </a:p>
        </p:txBody>
      </p:sp>
      <p:sp>
        <p:nvSpPr>
          <p:cNvPr id="2" name="内容占位符 1"/>
          <p:cNvSpPr>
            <a:spLocks noGrp="1"/>
          </p:cNvSpPr>
          <p:nvPr>
            <p:ph idx="1"/>
          </p:nvPr>
        </p:nvSpPr>
        <p:spPr>
          <a:xfrm>
            <a:off x="628650" y="1109774"/>
            <a:ext cx="4195350" cy="747952"/>
          </a:xfrm>
        </p:spPr>
        <p:txBody>
          <a:bodyPr/>
          <a:lstStyle/>
          <a:p>
            <a:r>
              <a:rPr lang="en-US" altLang="zh-CN" dirty="0"/>
              <a:t>HSL</a:t>
            </a:r>
            <a:r>
              <a:rPr lang="zh-CN" altLang="en-US" dirty="0"/>
              <a:t>看</a:t>
            </a:r>
            <a:r>
              <a:rPr lang="zh-CN" altLang="en-US" dirty="0" smtClean="0"/>
              <a:t>色彩</a:t>
            </a:r>
            <a:endParaRPr lang="en-US" altLang="zh-CN" dirty="0"/>
          </a:p>
        </p:txBody>
      </p:sp>
      <p:grpSp>
        <p:nvGrpSpPr>
          <p:cNvPr id="5" name="组合 4"/>
          <p:cNvGrpSpPr/>
          <p:nvPr/>
        </p:nvGrpSpPr>
        <p:grpSpPr>
          <a:xfrm>
            <a:off x="943200" y="1964242"/>
            <a:ext cx="6783162" cy="646331"/>
            <a:chOff x="1919635" y="1953081"/>
            <a:chExt cx="6783162" cy="646331"/>
          </a:xfrm>
        </p:grpSpPr>
        <p:sp>
          <p:nvSpPr>
            <p:cNvPr id="12" name="矩形 11"/>
            <p:cNvSpPr/>
            <p:nvPr/>
          </p:nvSpPr>
          <p:spPr>
            <a:xfrm>
              <a:off x="1919635" y="1953081"/>
              <a:ext cx="1954509" cy="646331"/>
            </a:xfrm>
            <a:prstGeom prst="rect">
              <a:avLst/>
            </a:prstGeom>
          </p:spPr>
          <p:txBody>
            <a:bodyPr wrap="square">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色相</a:t>
              </a:r>
              <a:endPar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Hue</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915054" y="2022576"/>
              <a:ext cx="4787743" cy="507340"/>
              <a:chOff x="3668903" y="1592248"/>
              <a:chExt cx="7737164" cy="864002"/>
            </a:xfrm>
          </p:grpSpPr>
          <p:sp>
            <p:nvSpPr>
              <p:cNvPr id="25" name="矩形 24"/>
              <p:cNvSpPr/>
              <p:nvPr/>
            </p:nvSpPr>
            <p:spPr>
              <a:xfrm>
                <a:off x="3668903" y="1592249"/>
                <a:ext cx="860400" cy="864000"/>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4528499" y="1592248"/>
                <a:ext cx="860400" cy="864000"/>
              </a:xfrm>
              <a:prstGeom prst="rect">
                <a:avLst/>
              </a:prstGeom>
              <a:solidFill>
                <a:srgbClr val="FF0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5388093" y="1592250"/>
                <a:ext cx="860400" cy="864000"/>
              </a:xfrm>
              <a:prstGeom prst="rect">
                <a:avLst/>
              </a:prstGeom>
              <a:solidFill>
                <a:srgbClr val="800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p:cNvSpPr/>
              <p:nvPr/>
            </p:nvSpPr>
            <p:spPr>
              <a:xfrm>
                <a:off x="6247691" y="1592248"/>
                <a:ext cx="860400" cy="864000"/>
              </a:xfrm>
              <a:prstGeom prst="rect">
                <a:avLst/>
              </a:prstGeom>
              <a:solidFill>
                <a:srgbClr val="014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p:cNvSpPr/>
              <p:nvPr/>
            </p:nvSpPr>
            <p:spPr>
              <a:xfrm>
                <a:off x="7107287" y="1592248"/>
                <a:ext cx="860400" cy="864000"/>
              </a:xfrm>
              <a:prstGeom prst="rect">
                <a:avLst/>
              </a:prstGeom>
              <a:solidFill>
                <a:srgbClr val="01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7966883" y="1592248"/>
                <a:ext cx="860400" cy="864000"/>
              </a:xfrm>
              <a:prstGeom prst="rect">
                <a:avLst/>
              </a:prstGeom>
              <a:solidFill>
                <a:srgbClr val="01F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8826479" y="1592248"/>
                <a:ext cx="860400" cy="864000"/>
              </a:xfrm>
              <a:prstGeom prst="rect">
                <a:avLst/>
              </a:prstGeom>
              <a:solidFill>
                <a:srgbClr val="86F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9686075" y="1592248"/>
                <a:ext cx="860400" cy="864000"/>
              </a:xfrm>
              <a:prstGeom prst="rect">
                <a:avLst/>
              </a:prstGeom>
              <a:solidFill>
                <a:srgbClr val="FF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10545667" y="1592248"/>
                <a:ext cx="860400" cy="864000"/>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 name="组合 3"/>
          <p:cNvGrpSpPr/>
          <p:nvPr/>
        </p:nvGrpSpPr>
        <p:grpSpPr>
          <a:xfrm>
            <a:off x="1018950" y="2869531"/>
            <a:ext cx="6707412" cy="646331"/>
            <a:chOff x="1954975" y="3100612"/>
            <a:chExt cx="6707412" cy="646331"/>
          </a:xfrm>
        </p:grpSpPr>
        <p:grpSp>
          <p:nvGrpSpPr>
            <p:cNvPr id="13" name="组合 12"/>
            <p:cNvGrpSpPr/>
            <p:nvPr/>
          </p:nvGrpSpPr>
          <p:grpSpPr>
            <a:xfrm>
              <a:off x="3874144" y="3170108"/>
              <a:ext cx="4788243" cy="507339"/>
              <a:chOff x="3668903" y="3113614"/>
              <a:chExt cx="7737972" cy="864000"/>
            </a:xfrm>
          </p:grpSpPr>
          <p:sp>
            <p:nvSpPr>
              <p:cNvPr id="15" name="矩形 14"/>
              <p:cNvSpPr/>
              <p:nvPr/>
            </p:nvSpPr>
            <p:spPr>
              <a:xfrm>
                <a:off x="3668903" y="3113614"/>
                <a:ext cx="860400" cy="864000"/>
              </a:xfrm>
              <a:prstGeom prst="rect">
                <a:avLst/>
              </a:prstGeom>
              <a:solidFill>
                <a:srgbClr val="F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4528599" y="3113614"/>
                <a:ext cx="860400" cy="864000"/>
              </a:xfrm>
              <a:prstGeom prst="rect">
                <a:avLst/>
              </a:prstGeom>
              <a:solidFill>
                <a:srgbClr val="EF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5388295" y="3113614"/>
                <a:ext cx="860400" cy="864000"/>
              </a:xfrm>
              <a:prstGeom prst="rect">
                <a:avLst/>
              </a:prstGeom>
              <a:solidFill>
                <a:srgbClr val="D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247991" y="3113614"/>
                <a:ext cx="860400" cy="864000"/>
              </a:xfrm>
              <a:prstGeom prst="rect">
                <a:avLst/>
              </a:prstGeom>
              <a:solidFill>
                <a:srgbClr val="CF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7107687" y="3113614"/>
                <a:ext cx="860400" cy="864000"/>
              </a:xfrm>
              <a:prstGeom prst="rect">
                <a:avLst/>
              </a:prstGeom>
              <a:solidFill>
                <a:srgbClr val="BF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7967383" y="3113614"/>
                <a:ext cx="860400" cy="864000"/>
              </a:xfrm>
              <a:prstGeom prst="rect">
                <a:avLst/>
              </a:prstGeom>
              <a:solidFill>
                <a:srgbClr val="AF5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8826474" y="3113614"/>
                <a:ext cx="860400" cy="864000"/>
              </a:xfrm>
              <a:prstGeom prst="rect">
                <a:avLst/>
              </a:prstGeom>
              <a:solidFill>
                <a:srgbClr val="9F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9686775" y="3113614"/>
                <a:ext cx="860400" cy="864000"/>
              </a:xfrm>
              <a:prstGeom prst="rect">
                <a:avLst/>
              </a:prstGeom>
              <a:solidFill>
                <a:srgbClr val="9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10546475" y="3113614"/>
                <a:ext cx="860400" cy="8640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TextBox 32"/>
            <p:cNvSpPr txBox="1"/>
            <p:nvPr/>
          </p:nvSpPr>
          <p:spPr>
            <a:xfrm>
              <a:off x="1954975" y="3100612"/>
              <a:ext cx="1954505" cy="646331"/>
            </a:xfrm>
            <a:prstGeom prst="rect">
              <a:avLst/>
            </a:prstGeom>
            <a:noFill/>
          </p:spPr>
          <p:txBody>
            <a:bodyPr wrap="square" rtlCol="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饱和度</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rPr>
                <a:t>Saturation</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984112" y="3844316"/>
            <a:ext cx="6742250" cy="646331"/>
            <a:chOff x="1931258" y="4421155"/>
            <a:chExt cx="6742250" cy="646331"/>
          </a:xfrm>
        </p:grpSpPr>
        <p:grpSp>
          <p:nvGrpSpPr>
            <p:cNvPr id="35" name="组合 34"/>
            <p:cNvGrpSpPr/>
            <p:nvPr/>
          </p:nvGrpSpPr>
          <p:grpSpPr>
            <a:xfrm>
              <a:off x="3885765" y="4490651"/>
              <a:ext cx="4787743" cy="507339"/>
              <a:chOff x="3668903" y="4784313"/>
              <a:chExt cx="7737164" cy="864000"/>
            </a:xfrm>
          </p:grpSpPr>
          <p:sp>
            <p:nvSpPr>
              <p:cNvPr id="36" name="矩形 35"/>
              <p:cNvSpPr/>
              <p:nvPr/>
            </p:nvSpPr>
            <p:spPr>
              <a:xfrm>
                <a:off x="3668903" y="4784313"/>
                <a:ext cx="860400" cy="864000"/>
              </a:xfrm>
              <a:prstGeom prst="rect">
                <a:avLst/>
              </a:prstGeom>
              <a:solidFill>
                <a:srgbClr val="FFFFFF"/>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37" name="矩形 36"/>
              <p:cNvSpPr/>
              <p:nvPr/>
            </p:nvSpPr>
            <p:spPr>
              <a:xfrm>
                <a:off x="4528498" y="4784313"/>
                <a:ext cx="860400" cy="864000"/>
              </a:xfrm>
              <a:prstGeom prst="rect">
                <a:avLst/>
              </a:prstGeom>
              <a:solidFill>
                <a:srgbClr val="FF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5388094" y="4784313"/>
                <a:ext cx="860400" cy="864000"/>
              </a:xfrm>
              <a:prstGeom prst="rect">
                <a:avLst/>
              </a:prstGeom>
              <a:solidFill>
                <a:srgbClr val="F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a:off x="6247689" y="4784313"/>
                <a:ext cx="860400" cy="864000"/>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a:off x="7107284" y="4784313"/>
                <a:ext cx="860400" cy="864000"/>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p:cNvSpPr/>
              <p:nvPr/>
            </p:nvSpPr>
            <p:spPr>
              <a:xfrm>
                <a:off x="7966879" y="4784313"/>
                <a:ext cx="860400" cy="864000"/>
              </a:xfrm>
              <a:prstGeom prst="rect">
                <a:avLst/>
              </a:prstGeom>
              <a:solidFill>
                <a:srgbClr val="B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8826474" y="4784313"/>
                <a:ext cx="860400" cy="864000"/>
              </a:xfrm>
              <a:prstGeom prst="rect">
                <a:avLst/>
              </a:prstGeom>
              <a:solidFill>
                <a:srgbClr val="7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9686069" y="4784313"/>
                <a:ext cx="860400" cy="864000"/>
              </a:xfrm>
              <a:prstGeom prst="rect">
                <a:avLst/>
              </a:prstGeom>
              <a:solidFill>
                <a:srgbClr val="4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a:off x="10545667" y="4784313"/>
                <a:ext cx="860400" cy="864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TextBox 32"/>
            <p:cNvSpPr txBox="1"/>
            <p:nvPr/>
          </p:nvSpPr>
          <p:spPr>
            <a:xfrm>
              <a:off x="1931258" y="4421155"/>
              <a:ext cx="1954505" cy="646331"/>
            </a:xfrm>
            <a:prstGeom prst="rect">
              <a:avLst/>
            </a:prstGeom>
            <a:noFill/>
          </p:spPr>
          <p:txBody>
            <a:bodyPr wrap="square" rtlCol="0">
              <a:spAutoFit/>
            </a:bodyPr>
            <a:lstStyle/>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亮度</a:t>
              </a:r>
              <a:endParaRPr lang="en-US" altLang="zh-CN"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b="1" dirty="0" err="1" smtClean="0">
                  <a:solidFill>
                    <a:schemeClr val="tx1">
                      <a:lumMod val="65000"/>
                      <a:lumOff val="35000"/>
                    </a:schemeClr>
                  </a:solidFill>
                  <a:latin typeface="微软雅黑" panose="020B0503020204020204" pitchFamily="34" charset="-122"/>
                  <a:ea typeface="微软雅黑" panose="020B0503020204020204" pitchFamily="34" charset="-122"/>
                </a:rPr>
                <a:t>Lum</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83557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Routine </a:t>
            </a:r>
            <a:r>
              <a:rPr lang="en-US" altLang="zh-CN" dirty="0" smtClean="0"/>
              <a:t>Works</a:t>
            </a:r>
            <a:endParaRPr lang="en-US" altLang="zh-CN" dirty="0"/>
          </a:p>
        </p:txBody>
      </p:sp>
      <p:sp>
        <p:nvSpPr>
          <p:cNvPr id="5" name="文本占位符 4"/>
          <p:cNvSpPr>
            <a:spLocks noGrp="1"/>
          </p:cNvSpPr>
          <p:nvPr>
            <p:ph type="body" idx="1"/>
          </p:nvPr>
        </p:nvSpPr>
        <p:spPr/>
        <p:txBody>
          <a:bodyPr>
            <a:normAutofit lnSpcReduction="10000"/>
          </a:bodyPr>
          <a:lstStyle/>
          <a:p>
            <a:r>
              <a:rPr lang="en-US" altLang="zh-CN"/>
              <a:t>01</a:t>
            </a:r>
            <a:endParaRPr lang="zh-CN" altLang="en-US" dirty="0"/>
          </a:p>
        </p:txBody>
      </p:sp>
      <p:sp>
        <p:nvSpPr>
          <p:cNvPr id="9" name="文本占位符 8"/>
          <p:cNvSpPr>
            <a:spLocks noGrp="1"/>
          </p:cNvSpPr>
          <p:nvPr>
            <p:ph type="body" idx="13"/>
          </p:nvPr>
        </p:nvSpPr>
        <p:spPr>
          <a:xfrm>
            <a:off x="2052707" y="3134845"/>
            <a:ext cx="1343489" cy="425225"/>
          </a:xfrm>
        </p:spPr>
        <p:txBody>
          <a:bodyPr/>
          <a:lstStyle/>
          <a:p>
            <a:pPr algn="ctr"/>
            <a:r>
              <a:rPr lang="zh-CN" altLang="en-US" dirty="0"/>
              <a:t>第一部分</a:t>
            </a:r>
          </a:p>
        </p:txBody>
      </p:sp>
      <p:sp>
        <p:nvSpPr>
          <p:cNvPr id="7" name="文本占位符 6">
            <a:extLst>
              <a:ext uri="{FF2B5EF4-FFF2-40B4-BE49-F238E27FC236}">
                <a16:creationId xmlns:a16="http://schemas.microsoft.com/office/drawing/2014/main" id="{F25E8140-BDE1-4D2A-826A-46262C0A2E16}"/>
              </a:ext>
            </a:extLst>
          </p:cNvPr>
          <p:cNvSpPr>
            <a:spLocks noGrp="1"/>
          </p:cNvSpPr>
          <p:nvPr>
            <p:ph type="body" idx="14"/>
          </p:nvPr>
        </p:nvSpPr>
        <p:spPr>
          <a:xfrm>
            <a:off x="3948591" y="3134845"/>
            <a:ext cx="3359713" cy="425225"/>
          </a:xfrm>
        </p:spPr>
        <p:txBody>
          <a:bodyPr>
            <a:normAutofit/>
          </a:bodyPr>
          <a:lstStyle/>
          <a:p>
            <a:r>
              <a:rPr lang="zh-CN" altLang="en-US" dirty="0"/>
              <a:t>充分享受</a:t>
            </a:r>
            <a:r>
              <a:rPr lang="zh-CN" altLang="en-US" dirty="0" smtClean="0"/>
              <a:t>计算机提供的服务与保障 </a:t>
            </a:r>
            <a:endParaRPr lang="zh-CN" altLang="en-US" dirty="0"/>
          </a:p>
        </p:txBody>
      </p:sp>
      <p:sp>
        <p:nvSpPr>
          <p:cNvPr id="11" name="文本占位符 10"/>
          <p:cNvSpPr>
            <a:spLocks noGrp="1"/>
          </p:cNvSpPr>
          <p:nvPr>
            <p:ph type="body" idx="15"/>
          </p:nvPr>
        </p:nvSpPr>
        <p:spPr/>
        <p:txBody>
          <a:bodyPr/>
          <a:lstStyle/>
          <a:p>
            <a:r>
              <a:rPr lang="zh-CN" altLang="en-US" dirty="0"/>
              <a:t>做</a:t>
            </a:r>
            <a:r>
              <a:rPr lang="en-US" altLang="zh-CN" dirty="0"/>
              <a:t>PPT</a:t>
            </a:r>
            <a:r>
              <a:rPr lang="zh-CN" altLang="en-US" dirty="0"/>
              <a:t>的规定动作</a:t>
            </a:r>
          </a:p>
        </p:txBody>
      </p:sp>
    </p:spTree>
    <p:extLst>
      <p:ext uri="{BB962C8B-B14F-4D97-AF65-F5344CB8AC3E}">
        <p14:creationId xmlns:p14="http://schemas.microsoft.com/office/powerpoint/2010/main" val="2089642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关于色彩那些事</a:t>
            </a:r>
            <a:endParaRPr lang="zh-CN" altLang="en-US" dirty="0"/>
          </a:p>
        </p:txBody>
      </p:sp>
      <p:sp>
        <p:nvSpPr>
          <p:cNvPr id="11" name="内容占位符 10"/>
          <p:cNvSpPr>
            <a:spLocks noGrp="1"/>
          </p:cNvSpPr>
          <p:nvPr>
            <p:ph idx="1"/>
          </p:nvPr>
        </p:nvSpPr>
        <p:spPr>
          <a:xfrm>
            <a:off x="388800" y="1311750"/>
            <a:ext cx="2985750" cy="577873"/>
          </a:xfrm>
        </p:spPr>
        <p:txBody>
          <a:bodyPr>
            <a:noAutofit/>
          </a:bodyPr>
          <a:lstStyle/>
          <a:p>
            <a:pPr marL="0" indent="0" algn="ctr">
              <a:buNone/>
            </a:pPr>
            <a:r>
              <a:rPr lang="zh-CN" altLang="en-US" dirty="0" smtClean="0"/>
              <a:t>黑白灰是</a:t>
            </a:r>
            <a:r>
              <a:rPr lang="zh-CN" altLang="en-US" b="1" dirty="0" smtClean="0"/>
              <a:t>无彩色</a:t>
            </a:r>
            <a:endParaRPr lang="zh-CN" altLang="en-US" b="1" dirty="0"/>
          </a:p>
        </p:txBody>
      </p:sp>
      <p:pic>
        <p:nvPicPr>
          <p:cNvPr id="9" name="图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17600" y="958652"/>
            <a:ext cx="5060107" cy="4032448"/>
          </a:xfrm>
          <a:prstGeom prst="rect">
            <a:avLst/>
          </a:prstGeom>
          <a:ln>
            <a:noFill/>
          </a:ln>
        </p:spPr>
      </p:pic>
      <p:sp>
        <p:nvSpPr>
          <p:cNvPr id="10" name="矩形 9"/>
          <p:cNvSpPr/>
          <p:nvPr/>
        </p:nvSpPr>
        <p:spPr>
          <a:xfrm>
            <a:off x="338400" y="3398540"/>
            <a:ext cx="4888800" cy="1609671"/>
          </a:xfrm>
          <a:prstGeom prst="rect">
            <a:avLst/>
          </a:prstGeom>
        </p:spPr>
        <p:txBody>
          <a:bodyPr wrap="square">
            <a:spAutoFit/>
          </a:bodyPr>
          <a:lstStyle/>
          <a:p>
            <a:pPr>
              <a:lnSpc>
                <a:spcPct val="130000"/>
              </a:lnSpc>
              <a:spcAft>
                <a:spcPts val="300"/>
              </a:spcAft>
            </a:pPr>
            <a:r>
              <a:rPr lang="zh-CN" altLang="en-US" sz="2400" b="1" dirty="0">
                <a:solidFill>
                  <a:srgbClr val="F38709"/>
                </a:solidFill>
                <a:latin typeface="微软雅黑" pitchFamily="34" charset="-122"/>
                <a:ea typeface="微软雅黑" pitchFamily="34" charset="-122"/>
              </a:rPr>
              <a:t>暖色系</a:t>
            </a:r>
            <a:r>
              <a:rPr lang="zh-CN" altLang="en-US" sz="2400" dirty="0">
                <a:solidFill>
                  <a:schemeClr val="tx1">
                    <a:lumMod val="65000"/>
                    <a:lumOff val="35000"/>
                  </a:schemeClr>
                </a:solidFill>
                <a:latin typeface="微软雅黑" pitchFamily="34" charset="-122"/>
                <a:ea typeface="微软雅黑" pitchFamily="34" charset="-122"/>
              </a:rPr>
              <a:t>（红、橙、黄</a:t>
            </a:r>
            <a:r>
              <a:rPr lang="zh-CN" altLang="en-US" sz="2400" dirty="0" smtClean="0">
                <a:solidFill>
                  <a:schemeClr val="tx1">
                    <a:lumMod val="65000"/>
                    <a:lumOff val="35000"/>
                  </a:schemeClr>
                </a:solidFill>
                <a:latin typeface="微软雅黑" pitchFamily="34" charset="-122"/>
                <a:ea typeface="微软雅黑" pitchFamily="34" charset="-122"/>
              </a:rPr>
              <a:t>）</a:t>
            </a:r>
            <a:endParaRPr lang="en-US" altLang="zh-CN" sz="2400" dirty="0" smtClean="0">
              <a:solidFill>
                <a:schemeClr val="tx1">
                  <a:lumMod val="65000"/>
                  <a:lumOff val="35000"/>
                </a:schemeClr>
              </a:solidFill>
              <a:latin typeface="微软雅黑" pitchFamily="34" charset="-122"/>
              <a:ea typeface="微软雅黑" pitchFamily="34" charset="-122"/>
            </a:endParaRPr>
          </a:p>
          <a:p>
            <a:pPr>
              <a:lnSpc>
                <a:spcPct val="130000"/>
              </a:lnSpc>
              <a:spcAft>
                <a:spcPts val="300"/>
              </a:spcAft>
            </a:pPr>
            <a:r>
              <a:rPr lang="zh-CN" altLang="en-US" sz="2400" b="1" dirty="0" smtClean="0">
                <a:solidFill>
                  <a:srgbClr val="0597EA"/>
                </a:solidFill>
                <a:latin typeface="微软雅黑" pitchFamily="34" charset="-122"/>
                <a:ea typeface="微软雅黑" pitchFamily="34" charset="-122"/>
              </a:rPr>
              <a:t>冷色系</a:t>
            </a:r>
            <a:r>
              <a:rPr lang="zh-CN" altLang="en-US" sz="2400" dirty="0" smtClean="0">
                <a:solidFill>
                  <a:schemeClr val="tx1">
                    <a:lumMod val="65000"/>
                    <a:lumOff val="35000"/>
                  </a:schemeClr>
                </a:solidFill>
                <a:latin typeface="微软雅黑" pitchFamily="34" charset="-122"/>
                <a:ea typeface="微软雅黑" pitchFamily="34" charset="-122"/>
              </a:rPr>
              <a:t>（蓝、蓝绿、蓝紫）</a:t>
            </a:r>
            <a:endParaRPr lang="en-US" altLang="zh-CN" sz="2400" dirty="0" smtClean="0">
              <a:solidFill>
                <a:schemeClr val="tx1">
                  <a:lumMod val="65000"/>
                  <a:lumOff val="35000"/>
                </a:schemeClr>
              </a:solidFill>
              <a:latin typeface="微软雅黑" pitchFamily="34" charset="-122"/>
              <a:ea typeface="微软雅黑" pitchFamily="34" charset="-122"/>
            </a:endParaRPr>
          </a:p>
          <a:p>
            <a:pPr>
              <a:lnSpc>
                <a:spcPct val="130000"/>
              </a:lnSpc>
              <a:spcAft>
                <a:spcPts val="300"/>
              </a:spcAft>
            </a:pPr>
            <a:r>
              <a:rPr lang="zh-CN" altLang="en-US" sz="2400" b="1" dirty="0" smtClean="0">
                <a:solidFill>
                  <a:srgbClr val="ABCF13"/>
                </a:solidFill>
                <a:latin typeface="微软雅黑" pitchFamily="34" charset="-122"/>
                <a:ea typeface="微软雅黑" pitchFamily="34" charset="-122"/>
              </a:rPr>
              <a:t>中</a:t>
            </a:r>
            <a:r>
              <a:rPr lang="zh-CN" altLang="en-US" sz="2400" b="1" dirty="0">
                <a:solidFill>
                  <a:srgbClr val="ABCF13"/>
                </a:solidFill>
                <a:latin typeface="微软雅黑" pitchFamily="34" charset="-122"/>
                <a:ea typeface="微软雅黑" pitchFamily="34" charset="-122"/>
              </a:rPr>
              <a:t>性色系</a:t>
            </a:r>
            <a:r>
              <a:rPr lang="zh-CN" altLang="en-US" sz="2400" dirty="0">
                <a:solidFill>
                  <a:schemeClr val="tx1">
                    <a:lumMod val="65000"/>
                    <a:lumOff val="35000"/>
                  </a:schemeClr>
                </a:solidFill>
                <a:latin typeface="微软雅黑" pitchFamily="34" charset="-122"/>
                <a:ea typeface="微软雅黑" pitchFamily="34" charset="-122"/>
              </a:rPr>
              <a:t>（绿、紫、赤紫、黄绿等</a:t>
            </a:r>
            <a:r>
              <a:rPr lang="zh-CN" altLang="en-US" sz="2400" dirty="0" smtClean="0">
                <a:solidFill>
                  <a:schemeClr val="tx1">
                    <a:lumMod val="65000"/>
                    <a:lumOff val="35000"/>
                  </a:schemeClr>
                </a:solidFill>
                <a:latin typeface="微软雅黑" pitchFamily="34" charset="-122"/>
                <a:ea typeface="微软雅黑" pitchFamily="34" charset="-122"/>
              </a:rPr>
              <a:t>）</a:t>
            </a:r>
            <a:endParaRPr lang="en-US" altLang="zh-CN" sz="2400" dirty="0">
              <a:solidFill>
                <a:schemeClr val="tx1">
                  <a:lumMod val="65000"/>
                  <a:lumOff val="35000"/>
                </a:schemeClr>
              </a:solidFill>
              <a:latin typeface="微软雅黑" pitchFamily="34" charset="-122"/>
              <a:ea typeface="微软雅黑" pitchFamily="34" charset="-122"/>
            </a:endParaRPr>
          </a:p>
        </p:txBody>
      </p:sp>
      <p:sp>
        <p:nvSpPr>
          <p:cNvPr id="14" name="矩形 13"/>
          <p:cNvSpPr/>
          <p:nvPr/>
        </p:nvSpPr>
        <p:spPr>
          <a:xfrm>
            <a:off x="439200" y="1815750"/>
            <a:ext cx="2884950" cy="453600"/>
          </a:xfrm>
          <a:prstGeom prst="rect">
            <a:avLst/>
          </a:prstGeom>
          <a:gradFill flip="none" rotWithShape="1">
            <a:gsLst>
              <a:gs pos="0">
                <a:schemeClr val="tx1"/>
              </a:gs>
              <a:gs pos="100000">
                <a:schemeClr val="bg1"/>
              </a:gs>
            </a:gsLst>
            <a:lin ang="0" scaled="1"/>
            <a:tileRect/>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471369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无彩色与点缀色</a:t>
            </a:r>
            <a:endParaRPr lang="zh-CN" altLang="en-US" dirty="0"/>
          </a:p>
        </p:txBody>
      </p:sp>
      <p:graphicFrame>
        <p:nvGraphicFramePr>
          <p:cNvPr id="6" name="图示 5"/>
          <p:cNvGraphicFramePr/>
          <p:nvPr>
            <p:extLst>
              <p:ext uri="{D42A27DB-BD31-4B8C-83A1-F6EECF244321}">
                <p14:modId xmlns:p14="http://schemas.microsoft.com/office/powerpoint/2010/main" val="3477368448"/>
              </p:ext>
            </p:extLst>
          </p:nvPr>
        </p:nvGraphicFramePr>
        <p:xfrm>
          <a:off x="-518400" y="1464098"/>
          <a:ext cx="3931200" cy="262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图示 10"/>
          <p:cNvGraphicFramePr/>
          <p:nvPr>
            <p:extLst>
              <p:ext uri="{D42A27DB-BD31-4B8C-83A1-F6EECF244321}">
                <p14:modId xmlns:p14="http://schemas.microsoft.com/office/powerpoint/2010/main" val="4098644504"/>
              </p:ext>
            </p:extLst>
          </p:nvPr>
        </p:nvGraphicFramePr>
        <p:xfrm>
          <a:off x="2606400" y="1467528"/>
          <a:ext cx="3931200" cy="2620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图示 11"/>
          <p:cNvGraphicFramePr/>
          <p:nvPr>
            <p:extLst>
              <p:ext uri="{D42A27DB-BD31-4B8C-83A1-F6EECF244321}">
                <p14:modId xmlns:p14="http://schemas.microsoft.com/office/powerpoint/2010/main" val="1403137257"/>
              </p:ext>
            </p:extLst>
          </p:nvPr>
        </p:nvGraphicFramePr>
        <p:xfrm>
          <a:off x="5630400" y="1467528"/>
          <a:ext cx="3931200" cy="2620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1846612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无彩色与点缀色</a:t>
            </a:r>
            <a:endParaRPr lang="zh-CN" altLang="en-US" dirty="0"/>
          </a:p>
        </p:txBody>
      </p:sp>
      <p:graphicFrame>
        <p:nvGraphicFramePr>
          <p:cNvPr id="6" name="图示 5"/>
          <p:cNvGraphicFramePr/>
          <p:nvPr>
            <p:extLst>
              <p:ext uri="{D42A27DB-BD31-4B8C-83A1-F6EECF244321}">
                <p14:modId xmlns:p14="http://schemas.microsoft.com/office/powerpoint/2010/main" val="2964047852"/>
              </p:ext>
            </p:extLst>
          </p:nvPr>
        </p:nvGraphicFramePr>
        <p:xfrm>
          <a:off x="-518400" y="1464098"/>
          <a:ext cx="3931200" cy="262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图示 10"/>
          <p:cNvGraphicFramePr/>
          <p:nvPr>
            <p:extLst>
              <p:ext uri="{D42A27DB-BD31-4B8C-83A1-F6EECF244321}">
                <p14:modId xmlns:p14="http://schemas.microsoft.com/office/powerpoint/2010/main" val="3956366582"/>
              </p:ext>
            </p:extLst>
          </p:nvPr>
        </p:nvGraphicFramePr>
        <p:xfrm>
          <a:off x="2606400" y="1467528"/>
          <a:ext cx="3931200" cy="2620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图示 11"/>
          <p:cNvGraphicFramePr/>
          <p:nvPr>
            <p:extLst>
              <p:ext uri="{D42A27DB-BD31-4B8C-83A1-F6EECF244321}">
                <p14:modId xmlns:p14="http://schemas.microsoft.com/office/powerpoint/2010/main" val="1983908641"/>
              </p:ext>
            </p:extLst>
          </p:nvPr>
        </p:nvGraphicFramePr>
        <p:xfrm>
          <a:off x="5630400" y="1467528"/>
          <a:ext cx="3931200" cy="2620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806877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无彩色与点缀色</a:t>
            </a:r>
            <a:endParaRPr lang="zh-CN" altLang="en-US" dirty="0"/>
          </a:p>
        </p:txBody>
      </p:sp>
      <p:graphicFrame>
        <p:nvGraphicFramePr>
          <p:cNvPr id="6" name="图示 5"/>
          <p:cNvGraphicFramePr/>
          <p:nvPr>
            <p:extLst>
              <p:ext uri="{D42A27DB-BD31-4B8C-83A1-F6EECF244321}">
                <p14:modId xmlns:p14="http://schemas.microsoft.com/office/powerpoint/2010/main" val="1284633601"/>
              </p:ext>
            </p:extLst>
          </p:nvPr>
        </p:nvGraphicFramePr>
        <p:xfrm>
          <a:off x="-518400" y="1464098"/>
          <a:ext cx="3931200" cy="262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图示 10"/>
          <p:cNvGraphicFramePr/>
          <p:nvPr>
            <p:extLst>
              <p:ext uri="{D42A27DB-BD31-4B8C-83A1-F6EECF244321}">
                <p14:modId xmlns:p14="http://schemas.microsoft.com/office/powerpoint/2010/main" val="172342350"/>
              </p:ext>
            </p:extLst>
          </p:nvPr>
        </p:nvGraphicFramePr>
        <p:xfrm>
          <a:off x="2606400" y="1467528"/>
          <a:ext cx="3931200" cy="2620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图示 11"/>
          <p:cNvGraphicFramePr/>
          <p:nvPr>
            <p:extLst>
              <p:ext uri="{D42A27DB-BD31-4B8C-83A1-F6EECF244321}">
                <p14:modId xmlns:p14="http://schemas.microsoft.com/office/powerpoint/2010/main" val="2174510287"/>
              </p:ext>
            </p:extLst>
          </p:nvPr>
        </p:nvGraphicFramePr>
        <p:xfrm>
          <a:off x="5630400" y="1467528"/>
          <a:ext cx="3931200" cy="2620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8202216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无彩色与点缀色</a:t>
            </a:r>
            <a:endParaRPr lang="zh-CN" altLang="en-US" dirty="0"/>
          </a:p>
        </p:txBody>
      </p:sp>
      <p:graphicFrame>
        <p:nvGraphicFramePr>
          <p:cNvPr id="6" name="图示 5"/>
          <p:cNvGraphicFramePr/>
          <p:nvPr>
            <p:extLst>
              <p:ext uri="{D42A27DB-BD31-4B8C-83A1-F6EECF244321}">
                <p14:modId xmlns:p14="http://schemas.microsoft.com/office/powerpoint/2010/main" val="832261002"/>
              </p:ext>
            </p:extLst>
          </p:nvPr>
        </p:nvGraphicFramePr>
        <p:xfrm>
          <a:off x="-518400" y="1464098"/>
          <a:ext cx="3931200" cy="262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图示 10"/>
          <p:cNvGraphicFramePr/>
          <p:nvPr>
            <p:extLst>
              <p:ext uri="{D42A27DB-BD31-4B8C-83A1-F6EECF244321}">
                <p14:modId xmlns:p14="http://schemas.microsoft.com/office/powerpoint/2010/main" val="1011765300"/>
              </p:ext>
            </p:extLst>
          </p:nvPr>
        </p:nvGraphicFramePr>
        <p:xfrm>
          <a:off x="2606400" y="1467528"/>
          <a:ext cx="3931200" cy="2620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图示 11"/>
          <p:cNvGraphicFramePr/>
          <p:nvPr>
            <p:extLst>
              <p:ext uri="{D42A27DB-BD31-4B8C-83A1-F6EECF244321}">
                <p14:modId xmlns:p14="http://schemas.microsoft.com/office/powerpoint/2010/main" val="1293753264"/>
              </p:ext>
            </p:extLst>
          </p:nvPr>
        </p:nvGraphicFramePr>
        <p:xfrm>
          <a:off x="5630400" y="1467528"/>
          <a:ext cx="3931200" cy="26208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722814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对比度很重要</a:t>
            </a:r>
            <a:endParaRPr lang="zh-CN" altLang="en-US" dirty="0"/>
          </a:p>
        </p:txBody>
      </p:sp>
      <p:sp>
        <p:nvSpPr>
          <p:cNvPr id="3" name="内容占位符 2"/>
          <p:cNvSpPr>
            <a:spLocks noGrp="1"/>
          </p:cNvSpPr>
          <p:nvPr>
            <p:ph idx="1"/>
          </p:nvPr>
        </p:nvSpPr>
        <p:spPr>
          <a:xfrm>
            <a:off x="792000" y="1261350"/>
            <a:ext cx="3237750" cy="769441"/>
          </a:xfrm>
          <a:solidFill>
            <a:schemeClr val="bg1">
              <a:lumMod val="85000"/>
            </a:schemeClr>
          </a:solidFill>
        </p:spPr>
        <p:txBody>
          <a:bodyPr wrap="square">
            <a:spAutoFit/>
          </a:bodyPr>
          <a:lstStyle/>
          <a:p>
            <a:pPr marL="0" indent="0" algn="ctr">
              <a:spcAft>
                <a:spcPts val="600"/>
              </a:spcAft>
              <a:buNone/>
            </a:pPr>
            <a:r>
              <a:rPr lang="en-US" altLang="zh-CN" sz="4400" b="1" dirty="0" smtClean="0">
                <a:solidFill>
                  <a:schemeClr val="tx1">
                    <a:lumMod val="85000"/>
                    <a:lumOff val="15000"/>
                  </a:schemeClr>
                </a:solidFill>
              </a:rPr>
              <a:t>85%</a:t>
            </a:r>
            <a:r>
              <a:rPr lang="zh-CN" altLang="en-US" sz="4400" b="1" dirty="0" smtClean="0">
                <a:solidFill>
                  <a:schemeClr val="tx1">
                    <a:lumMod val="85000"/>
                    <a:lumOff val="15000"/>
                  </a:schemeClr>
                </a:solidFill>
              </a:rPr>
              <a:t>灰</a:t>
            </a:r>
            <a:endParaRPr lang="zh-CN" altLang="en-US" sz="4400" b="1" dirty="0">
              <a:solidFill>
                <a:schemeClr val="tx1">
                  <a:lumMod val="85000"/>
                  <a:lumOff val="15000"/>
                </a:schemeClr>
              </a:solidFill>
            </a:endParaRPr>
          </a:p>
        </p:txBody>
      </p:sp>
      <p:sp>
        <p:nvSpPr>
          <p:cNvPr id="4" name="内容占位符 2"/>
          <p:cNvSpPr txBox="1">
            <a:spLocks/>
          </p:cNvSpPr>
          <p:nvPr/>
        </p:nvSpPr>
        <p:spPr>
          <a:xfrm>
            <a:off x="792000" y="2187029"/>
            <a:ext cx="3237750" cy="769441"/>
          </a:xfrm>
          <a:prstGeom prst="rect">
            <a:avLst/>
          </a:prstGeom>
          <a:solidFill>
            <a:schemeClr val="bg1">
              <a:lumMod val="85000"/>
            </a:schemeClr>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chemeClr val="tx1">
                    <a:lumMod val="65000"/>
                    <a:lumOff val="35000"/>
                  </a:schemeClr>
                </a:solidFill>
              </a:rPr>
              <a:t>65%</a:t>
            </a:r>
            <a:r>
              <a:rPr lang="zh-CN" altLang="en-US" sz="4400" b="1" dirty="0" smtClean="0">
                <a:solidFill>
                  <a:schemeClr val="tx1">
                    <a:lumMod val="65000"/>
                    <a:lumOff val="35000"/>
                  </a:schemeClr>
                </a:solidFill>
              </a:rPr>
              <a:t>灰</a:t>
            </a:r>
            <a:endParaRPr lang="zh-CN" altLang="en-US" sz="4400" b="1" dirty="0">
              <a:solidFill>
                <a:schemeClr val="tx1">
                  <a:lumMod val="65000"/>
                  <a:lumOff val="35000"/>
                </a:schemeClr>
              </a:solidFill>
            </a:endParaRPr>
          </a:p>
        </p:txBody>
      </p:sp>
      <p:sp>
        <p:nvSpPr>
          <p:cNvPr id="5" name="内容占位符 2"/>
          <p:cNvSpPr txBox="1">
            <a:spLocks/>
          </p:cNvSpPr>
          <p:nvPr/>
        </p:nvSpPr>
        <p:spPr>
          <a:xfrm>
            <a:off x="792000" y="3112708"/>
            <a:ext cx="3237750" cy="769441"/>
          </a:xfrm>
          <a:prstGeom prst="rect">
            <a:avLst/>
          </a:prstGeom>
          <a:solidFill>
            <a:schemeClr val="bg1">
              <a:lumMod val="85000"/>
            </a:schemeClr>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chemeClr val="tx1">
                    <a:lumMod val="50000"/>
                    <a:lumOff val="50000"/>
                  </a:schemeClr>
                </a:solidFill>
              </a:rPr>
              <a:t>50%</a:t>
            </a:r>
            <a:r>
              <a:rPr lang="zh-CN" altLang="en-US" sz="4400" b="1" dirty="0" smtClean="0">
                <a:solidFill>
                  <a:schemeClr val="tx1">
                    <a:lumMod val="50000"/>
                    <a:lumOff val="50000"/>
                  </a:schemeClr>
                </a:solidFill>
              </a:rPr>
              <a:t>灰</a:t>
            </a:r>
            <a:endParaRPr lang="zh-CN" altLang="en-US" sz="4400" b="1" dirty="0">
              <a:solidFill>
                <a:schemeClr val="tx1">
                  <a:lumMod val="50000"/>
                  <a:lumOff val="50000"/>
                </a:schemeClr>
              </a:solidFill>
            </a:endParaRPr>
          </a:p>
        </p:txBody>
      </p:sp>
      <p:sp>
        <p:nvSpPr>
          <p:cNvPr id="6" name="内容占位符 2"/>
          <p:cNvSpPr txBox="1">
            <a:spLocks/>
          </p:cNvSpPr>
          <p:nvPr/>
        </p:nvSpPr>
        <p:spPr>
          <a:xfrm>
            <a:off x="792000" y="4038387"/>
            <a:ext cx="3237750" cy="769441"/>
          </a:xfrm>
          <a:prstGeom prst="rect">
            <a:avLst/>
          </a:prstGeom>
          <a:solidFill>
            <a:schemeClr val="bg1">
              <a:lumMod val="85000"/>
            </a:schemeClr>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chemeClr val="bg1">
                    <a:lumMod val="65000"/>
                  </a:schemeClr>
                </a:solidFill>
              </a:rPr>
              <a:t>35%</a:t>
            </a:r>
            <a:r>
              <a:rPr lang="zh-CN" altLang="en-US" sz="4400" b="1" dirty="0" smtClean="0">
                <a:solidFill>
                  <a:schemeClr val="bg1">
                    <a:lumMod val="65000"/>
                  </a:schemeClr>
                </a:solidFill>
              </a:rPr>
              <a:t>灰</a:t>
            </a:r>
            <a:endParaRPr lang="zh-CN" altLang="en-US" sz="4400" b="1" dirty="0">
              <a:solidFill>
                <a:schemeClr val="bg1">
                  <a:lumMod val="65000"/>
                </a:schemeClr>
              </a:solidFill>
            </a:endParaRPr>
          </a:p>
        </p:txBody>
      </p:sp>
      <p:sp>
        <p:nvSpPr>
          <p:cNvPr id="7" name="内容占位符 2"/>
          <p:cNvSpPr txBox="1">
            <a:spLocks/>
          </p:cNvSpPr>
          <p:nvPr/>
        </p:nvSpPr>
        <p:spPr>
          <a:xfrm>
            <a:off x="5076000" y="1261350"/>
            <a:ext cx="3237750" cy="769441"/>
          </a:xfrm>
          <a:prstGeom prst="rect">
            <a:avLst/>
          </a:prstGeom>
          <a:solidFill>
            <a:srgbClr val="66FFFF"/>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rgbClr val="FFC000"/>
                </a:solidFill>
              </a:rPr>
              <a:t>12345</a:t>
            </a:r>
            <a:endParaRPr lang="zh-CN" altLang="en-US" sz="4400" b="1" dirty="0">
              <a:solidFill>
                <a:srgbClr val="FFC000"/>
              </a:solidFill>
            </a:endParaRPr>
          </a:p>
        </p:txBody>
      </p:sp>
      <p:sp>
        <p:nvSpPr>
          <p:cNvPr id="8" name="内容占位符 2"/>
          <p:cNvSpPr txBox="1">
            <a:spLocks/>
          </p:cNvSpPr>
          <p:nvPr/>
        </p:nvSpPr>
        <p:spPr>
          <a:xfrm>
            <a:off x="5076000" y="2187029"/>
            <a:ext cx="3237750" cy="769441"/>
          </a:xfrm>
          <a:prstGeom prst="rect">
            <a:avLst/>
          </a:prstGeom>
          <a:solidFill>
            <a:srgbClr val="CC3399"/>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rgbClr val="33CC33"/>
                </a:solidFill>
              </a:rPr>
              <a:t>12345</a:t>
            </a:r>
            <a:endParaRPr lang="zh-CN" altLang="en-US" sz="4400" b="1" dirty="0">
              <a:solidFill>
                <a:srgbClr val="33CC33"/>
              </a:solidFill>
            </a:endParaRPr>
          </a:p>
        </p:txBody>
      </p:sp>
      <p:sp>
        <p:nvSpPr>
          <p:cNvPr id="9" name="内容占位符 2"/>
          <p:cNvSpPr txBox="1">
            <a:spLocks/>
          </p:cNvSpPr>
          <p:nvPr/>
        </p:nvSpPr>
        <p:spPr>
          <a:xfrm>
            <a:off x="5076000" y="3112708"/>
            <a:ext cx="3237750" cy="769441"/>
          </a:xfrm>
          <a:prstGeom prst="rect">
            <a:avLst/>
          </a:prstGeom>
          <a:solidFill>
            <a:srgbClr val="33CC33"/>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chemeClr val="tx1">
                    <a:lumMod val="75000"/>
                    <a:lumOff val="25000"/>
                  </a:schemeClr>
                </a:solidFill>
              </a:rPr>
              <a:t>12345</a:t>
            </a:r>
            <a:endParaRPr lang="zh-CN" altLang="en-US" sz="4400" b="1" dirty="0">
              <a:solidFill>
                <a:schemeClr val="tx1">
                  <a:lumMod val="75000"/>
                  <a:lumOff val="25000"/>
                </a:schemeClr>
              </a:solidFill>
            </a:endParaRPr>
          </a:p>
        </p:txBody>
      </p:sp>
      <p:sp>
        <p:nvSpPr>
          <p:cNvPr id="10" name="内容占位符 2"/>
          <p:cNvSpPr txBox="1">
            <a:spLocks/>
          </p:cNvSpPr>
          <p:nvPr/>
        </p:nvSpPr>
        <p:spPr>
          <a:xfrm>
            <a:off x="5076000" y="4038387"/>
            <a:ext cx="3237750" cy="769441"/>
          </a:xfrm>
          <a:prstGeom prst="rect">
            <a:avLst/>
          </a:prstGeom>
          <a:solidFill>
            <a:srgbClr val="0066FF"/>
          </a:solidFill>
        </p:spPr>
        <p:txBody>
          <a:bodyPr vert="horz" wrap="square" lIns="91440" tIns="45720" rIns="91440" bIns="45720" rtlCol="0">
            <a:spAutoFit/>
          </a:bodyPr>
          <a:lstStyle>
            <a:lvl1pPr marL="228600" indent="-228600" algn="l" defTabSz="914400" rtl="0" eaLnBrk="1" latinLnBrk="0" hangingPunct="1">
              <a:lnSpc>
                <a:spcPct val="100000"/>
              </a:lnSpc>
              <a:spcBef>
                <a:spcPts val="600"/>
              </a:spcBef>
              <a:buClr>
                <a:srgbClr val="870065"/>
              </a:buClr>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100000"/>
              </a:lnSpc>
              <a:spcBef>
                <a:spcPts val="600"/>
              </a:spcBef>
              <a:buClr>
                <a:schemeClr val="accent4"/>
              </a:buClr>
              <a:buFont typeface="Tahoma" panose="020B060403050404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600"/>
              </a:spcAft>
              <a:buFont typeface="Arial" panose="020B0604020202020204" pitchFamily="34" charset="0"/>
              <a:buNone/>
            </a:pPr>
            <a:r>
              <a:rPr lang="en-US" altLang="zh-CN" sz="4400" b="1" dirty="0" smtClean="0">
                <a:solidFill>
                  <a:schemeClr val="bg1"/>
                </a:solidFill>
              </a:rPr>
              <a:t>12345</a:t>
            </a:r>
            <a:endParaRPr lang="zh-CN" altLang="en-US" sz="4400" b="1" dirty="0">
              <a:solidFill>
                <a:schemeClr val="bg1"/>
              </a:solidFill>
            </a:endParaRPr>
          </a:p>
        </p:txBody>
      </p:sp>
    </p:spTree>
    <p:extLst>
      <p:ext uri="{BB962C8B-B14F-4D97-AF65-F5344CB8AC3E}">
        <p14:creationId xmlns:p14="http://schemas.microsoft.com/office/powerpoint/2010/main" val="18811990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584306"/>
          </a:xfrm>
        </p:spPr>
        <p:txBody>
          <a:bodyPr>
            <a:normAutofit fontScale="90000"/>
          </a:bodyPr>
          <a:lstStyle/>
          <a:p>
            <a:r>
              <a:rPr lang="zh-CN" altLang="en-US" dirty="0" smtClean="0">
                <a:solidFill>
                  <a:srgbClr val="404040"/>
                </a:solidFill>
              </a:rPr>
              <a:t>流行案例：</a:t>
            </a:r>
            <a:r>
              <a:rPr lang="zh-CN" altLang="en-US" dirty="0">
                <a:solidFill>
                  <a:srgbClr val="404040"/>
                </a:solidFill>
              </a:rPr>
              <a:t>白底黑字</a:t>
            </a:r>
            <a:r>
              <a:rPr lang="zh-CN" altLang="en-US" b="1" dirty="0">
                <a:solidFill>
                  <a:srgbClr val="C00000"/>
                </a:solidFill>
              </a:rPr>
              <a:t>一点红</a:t>
            </a:r>
          </a:p>
        </p:txBody>
      </p:sp>
      <p:sp>
        <p:nvSpPr>
          <p:cNvPr id="6" name="内容占位符 5"/>
          <p:cNvSpPr>
            <a:spLocks noGrp="1"/>
          </p:cNvSpPr>
          <p:nvPr>
            <p:ph idx="1"/>
          </p:nvPr>
        </p:nvSpPr>
        <p:spPr>
          <a:xfrm>
            <a:off x="892800" y="1369219"/>
            <a:ext cx="7622550" cy="3263504"/>
          </a:xfrm>
        </p:spPr>
        <p:txBody>
          <a:bodyPr>
            <a:normAutofit fontScale="62500" lnSpcReduction="20000"/>
          </a:bodyPr>
          <a:lstStyle/>
          <a:p>
            <a:pPr marL="0" indent="0">
              <a:buNone/>
            </a:pPr>
            <a:r>
              <a:rPr lang="zh-CN" altLang="en-US" b="1" dirty="0" smtClean="0">
                <a:solidFill>
                  <a:srgbClr val="C00000"/>
                </a:solidFill>
                <a:latin typeface="+mj-ea"/>
              </a:rPr>
              <a:t>我们</a:t>
            </a:r>
            <a:r>
              <a:rPr lang="zh-CN" altLang="en-US" b="1" dirty="0">
                <a:solidFill>
                  <a:srgbClr val="C00000"/>
                </a:solidFill>
                <a:latin typeface="+mj-ea"/>
              </a:rPr>
              <a:t>是一支专业的团队</a:t>
            </a:r>
            <a:r>
              <a:rPr lang="zh-CN" altLang="en-US" b="1" dirty="0" smtClean="0">
                <a:solidFill>
                  <a:srgbClr val="C00000"/>
                </a:solidFill>
                <a:latin typeface="+mj-ea"/>
              </a:rPr>
              <a:t>。</a:t>
            </a:r>
            <a:endParaRPr lang="en-US" altLang="zh-CN" b="1" dirty="0" smtClean="0">
              <a:solidFill>
                <a:srgbClr val="C00000"/>
              </a:solidFill>
              <a:latin typeface="+mj-ea"/>
            </a:endParaRPr>
          </a:p>
          <a:p>
            <a:pPr marL="0" indent="0">
              <a:buNone/>
            </a:pPr>
            <a:r>
              <a:rPr lang="zh-CN" altLang="en-US" dirty="0" smtClean="0">
                <a:solidFill>
                  <a:schemeClr val="tx1">
                    <a:lumMod val="75000"/>
                    <a:lumOff val="25000"/>
                  </a:schemeClr>
                </a:solidFill>
                <a:latin typeface="+mj-ea"/>
              </a:rPr>
              <a:t>我们</a:t>
            </a:r>
            <a:r>
              <a:rPr lang="zh-CN" altLang="en-US" dirty="0">
                <a:solidFill>
                  <a:schemeClr val="tx1">
                    <a:lumMod val="75000"/>
                    <a:lumOff val="25000"/>
                  </a:schemeClr>
                </a:solidFill>
                <a:latin typeface="+mj-ea"/>
              </a:rPr>
              <a:t>的成员拥有多年的信息安全专业技术背景，来自国内知名安全公司的一线骨干。</a:t>
            </a:r>
            <a:endParaRPr lang="en-US" altLang="zh-CN" dirty="0">
              <a:solidFill>
                <a:schemeClr val="tx1">
                  <a:lumMod val="75000"/>
                  <a:lumOff val="25000"/>
                </a:schemeClr>
              </a:solidFill>
              <a:latin typeface="+mj-ea"/>
            </a:endParaRPr>
          </a:p>
          <a:p>
            <a:pPr marL="0" indent="0">
              <a:spcBef>
                <a:spcPts val="1200"/>
              </a:spcBef>
              <a:buNone/>
            </a:pPr>
            <a:r>
              <a:rPr lang="zh-CN" altLang="en-US" b="1" dirty="0" smtClean="0">
                <a:solidFill>
                  <a:srgbClr val="C00000"/>
                </a:solidFill>
                <a:latin typeface="+mj-ea"/>
              </a:rPr>
              <a:t>我们</a:t>
            </a:r>
            <a:r>
              <a:rPr lang="zh-CN" altLang="en-US" b="1" dirty="0">
                <a:solidFill>
                  <a:srgbClr val="C00000"/>
                </a:solidFill>
                <a:latin typeface="+mj-ea"/>
              </a:rPr>
              <a:t>是一支年轻的团队</a:t>
            </a:r>
            <a:r>
              <a:rPr lang="zh-CN" altLang="en-US" b="1" dirty="0" smtClean="0">
                <a:solidFill>
                  <a:srgbClr val="C00000"/>
                </a:solidFill>
                <a:latin typeface="+mj-ea"/>
              </a:rPr>
              <a:t>。</a:t>
            </a:r>
            <a:endParaRPr lang="en-US" altLang="zh-CN" b="1" dirty="0" smtClean="0">
              <a:solidFill>
                <a:srgbClr val="C00000"/>
              </a:solidFill>
              <a:latin typeface="+mj-ea"/>
            </a:endParaRPr>
          </a:p>
          <a:p>
            <a:pPr marL="0" indent="0">
              <a:buNone/>
            </a:pPr>
            <a:r>
              <a:rPr lang="zh-CN" altLang="en-US" dirty="0" smtClean="0">
                <a:solidFill>
                  <a:schemeClr val="tx1">
                    <a:lumMod val="75000"/>
                    <a:lumOff val="25000"/>
                  </a:schemeClr>
                </a:solidFill>
                <a:latin typeface="+mj-ea"/>
              </a:rPr>
              <a:t>我们</a:t>
            </a:r>
            <a:r>
              <a:rPr lang="zh-CN" altLang="en-US" dirty="0">
                <a:solidFill>
                  <a:schemeClr val="tx1">
                    <a:lumMod val="75000"/>
                    <a:lumOff val="25000"/>
                  </a:schemeClr>
                </a:solidFill>
                <a:latin typeface="+mj-ea"/>
              </a:rPr>
              <a:t>的平均年龄仅有</a:t>
            </a:r>
            <a:r>
              <a:rPr lang="en-US" altLang="zh-CN" dirty="0">
                <a:solidFill>
                  <a:schemeClr val="tx1">
                    <a:lumMod val="75000"/>
                    <a:lumOff val="25000"/>
                  </a:schemeClr>
                </a:solidFill>
                <a:latin typeface="+mj-ea"/>
              </a:rPr>
              <a:t>26</a:t>
            </a:r>
            <a:r>
              <a:rPr lang="zh-CN" altLang="en-US" dirty="0">
                <a:solidFill>
                  <a:schemeClr val="tx1">
                    <a:lumMod val="75000"/>
                    <a:lumOff val="25000"/>
                  </a:schemeClr>
                </a:solidFill>
                <a:latin typeface="+mj-ea"/>
              </a:rPr>
              <a:t>岁，充满了朝气和创新精神</a:t>
            </a:r>
            <a:r>
              <a:rPr lang="zh-CN" altLang="en-US" dirty="0" smtClean="0">
                <a:solidFill>
                  <a:schemeClr val="tx1">
                    <a:lumMod val="75000"/>
                    <a:lumOff val="25000"/>
                  </a:schemeClr>
                </a:solidFill>
                <a:latin typeface="+mj-ea"/>
              </a:rPr>
              <a:t>。</a:t>
            </a:r>
            <a:endParaRPr lang="en-US" altLang="zh-CN" dirty="0" smtClean="0">
              <a:solidFill>
                <a:schemeClr val="tx1">
                  <a:lumMod val="75000"/>
                  <a:lumOff val="25000"/>
                </a:schemeClr>
              </a:solidFill>
              <a:latin typeface="+mj-ea"/>
            </a:endParaRPr>
          </a:p>
          <a:p>
            <a:pPr marL="0" indent="0">
              <a:spcBef>
                <a:spcPts val="1200"/>
              </a:spcBef>
              <a:buNone/>
            </a:pPr>
            <a:r>
              <a:rPr lang="zh-CN" altLang="en-US" b="1" dirty="0">
                <a:solidFill>
                  <a:srgbClr val="C00000"/>
                </a:solidFill>
                <a:latin typeface="+mj-ea"/>
              </a:rPr>
              <a:t>我们是一支专注的团队。</a:t>
            </a:r>
            <a:endParaRPr lang="en-US" altLang="zh-CN" b="1" dirty="0">
              <a:solidFill>
                <a:srgbClr val="C00000"/>
              </a:solidFill>
              <a:latin typeface="+mj-ea"/>
            </a:endParaRPr>
          </a:p>
          <a:p>
            <a:pPr marL="0" indent="0">
              <a:buNone/>
            </a:pPr>
            <a:r>
              <a:rPr lang="zh-CN" altLang="en-US" dirty="0" smtClean="0">
                <a:solidFill>
                  <a:schemeClr val="tx1">
                    <a:lumMod val="75000"/>
                    <a:lumOff val="25000"/>
                  </a:schemeClr>
                </a:solidFill>
                <a:latin typeface="+mj-ea"/>
              </a:rPr>
              <a:t>我们</a:t>
            </a:r>
            <a:r>
              <a:rPr lang="zh-CN" altLang="en-US" dirty="0">
                <a:solidFill>
                  <a:schemeClr val="tx1">
                    <a:lumMod val="75000"/>
                    <a:lumOff val="25000"/>
                  </a:schemeClr>
                </a:solidFill>
                <a:latin typeface="+mj-ea"/>
              </a:rPr>
              <a:t>坚信，安全的品牌源自客户的信任。只有专注，才能做好安全</a:t>
            </a:r>
            <a:r>
              <a:rPr lang="zh-CN" altLang="en-US" dirty="0" smtClean="0">
                <a:solidFill>
                  <a:schemeClr val="tx1">
                    <a:lumMod val="75000"/>
                    <a:lumOff val="25000"/>
                  </a:schemeClr>
                </a:solidFill>
                <a:latin typeface="+mj-ea"/>
              </a:rPr>
              <a:t>。</a:t>
            </a:r>
            <a:endParaRPr lang="en-US" altLang="zh-CN" dirty="0" smtClean="0">
              <a:solidFill>
                <a:schemeClr val="tx1">
                  <a:lumMod val="75000"/>
                  <a:lumOff val="25000"/>
                </a:schemeClr>
              </a:solidFill>
              <a:latin typeface="+mj-ea"/>
            </a:endParaRPr>
          </a:p>
          <a:p>
            <a:pPr marL="0" indent="0">
              <a:spcBef>
                <a:spcPts val="1200"/>
              </a:spcBef>
              <a:buNone/>
            </a:pPr>
            <a:r>
              <a:rPr lang="zh-CN" altLang="en-US" b="1" dirty="0" smtClean="0">
                <a:solidFill>
                  <a:srgbClr val="C00000"/>
                </a:solidFill>
                <a:latin typeface="+mj-ea"/>
              </a:rPr>
              <a:t>我们</a:t>
            </a:r>
            <a:r>
              <a:rPr lang="zh-CN" altLang="en-US" b="1" dirty="0">
                <a:solidFill>
                  <a:srgbClr val="C00000"/>
                </a:solidFill>
                <a:latin typeface="+mj-ea"/>
              </a:rPr>
              <a:t>是一支有梦想的团队</a:t>
            </a:r>
            <a:r>
              <a:rPr lang="zh-CN" altLang="en-US" b="1" dirty="0" smtClean="0">
                <a:solidFill>
                  <a:srgbClr val="C00000"/>
                </a:solidFill>
                <a:latin typeface="+mj-ea"/>
              </a:rPr>
              <a:t>。</a:t>
            </a:r>
            <a:endParaRPr lang="en-US" altLang="zh-CN" b="1" dirty="0" smtClean="0">
              <a:solidFill>
                <a:srgbClr val="C00000"/>
              </a:solidFill>
              <a:latin typeface="+mj-ea"/>
            </a:endParaRPr>
          </a:p>
          <a:p>
            <a:pPr marL="0" indent="0">
              <a:buNone/>
            </a:pPr>
            <a:r>
              <a:rPr lang="zh-CN" altLang="en-US" dirty="0" smtClean="0">
                <a:solidFill>
                  <a:schemeClr val="tx1">
                    <a:lumMod val="75000"/>
                    <a:lumOff val="25000"/>
                  </a:schemeClr>
                </a:solidFill>
                <a:latin typeface="+mj-ea"/>
              </a:rPr>
              <a:t>我们</a:t>
            </a:r>
            <a:r>
              <a:rPr lang="zh-CN" altLang="en-US" dirty="0">
                <a:solidFill>
                  <a:schemeClr val="tx1">
                    <a:lumMod val="75000"/>
                    <a:lumOff val="25000"/>
                  </a:schemeClr>
                </a:solidFill>
                <a:latin typeface="+mj-ea"/>
              </a:rPr>
              <a:t>来自五湖四海，因为一个共同的梦想：做一家真正优秀的信息安全企业，为客户提供最可靠的互联网安全防护</a:t>
            </a:r>
            <a:r>
              <a:rPr lang="zh-CN" altLang="en-US" dirty="0" smtClean="0">
                <a:solidFill>
                  <a:schemeClr val="tx1">
                    <a:lumMod val="75000"/>
                    <a:lumOff val="25000"/>
                  </a:schemeClr>
                </a:solidFill>
                <a:latin typeface="+mj-ea"/>
              </a:rPr>
              <a:t>。</a:t>
            </a:r>
            <a:endParaRPr lang="zh-CN" altLang="en-US" dirty="0">
              <a:solidFill>
                <a:schemeClr val="tx1">
                  <a:lumMod val="75000"/>
                  <a:lumOff val="25000"/>
                </a:schemeClr>
              </a:solidFill>
              <a:latin typeface="+mj-ea"/>
            </a:endParaRPr>
          </a:p>
        </p:txBody>
      </p:sp>
    </p:spTree>
    <p:extLst>
      <p:ext uri="{BB962C8B-B14F-4D97-AF65-F5344CB8AC3E}">
        <p14:creationId xmlns:p14="http://schemas.microsoft.com/office/powerpoint/2010/main" val="302126177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文本框 179">
            <a:extLst>
              <a:ext uri="{FF2B5EF4-FFF2-40B4-BE49-F238E27FC236}">
                <a16:creationId xmlns:a16="http://schemas.microsoft.com/office/drawing/2014/main" id="{9ED82731-85F6-4270-8FB5-C7CA12C408AA}"/>
              </a:ext>
            </a:extLst>
          </p:cNvPr>
          <p:cNvSpPr txBox="1"/>
          <p:nvPr/>
        </p:nvSpPr>
        <p:spPr>
          <a:xfrm>
            <a:off x="731838" y="741768"/>
            <a:ext cx="3687762" cy="461665"/>
          </a:xfrm>
          <a:prstGeom prst="rect">
            <a:avLst/>
          </a:prstGeom>
          <a:noFill/>
        </p:spPr>
        <p:txBody>
          <a:bodyPr wrap="square" rtlCol="0">
            <a:spAutoFit/>
          </a:bodyPr>
          <a:lstStyle/>
          <a:p>
            <a:pPr defTabSz="685800" fontAlgn="auto">
              <a:spcBef>
                <a:spcPts val="0"/>
              </a:spcBef>
              <a:spcAft>
                <a:spcPts val="0"/>
              </a:spcAft>
            </a:pPr>
            <a:r>
              <a:rPr lang="zh-CN" altLang="en-US" sz="2400" b="1" dirty="0">
                <a:solidFill>
                  <a:prstClr val="white"/>
                </a:solidFill>
                <a:latin typeface="Arial"/>
                <a:ea typeface="微软雅黑"/>
              </a:rPr>
              <a:t>如何搞定拖延症</a:t>
            </a:r>
          </a:p>
        </p:txBody>
      </p:sp>
      <p:sp>
        <p:nvSpPr>
          <p:cNvPr id="181" name="矩形 180"/>
          <p:cNvSpPr/>
          <p:nvPr/>
        </p:nvSpPr>
        <p:spPr>
          <a:xfrm>
            <a:off x="731838" y="263619"/>
            <a:ext cx="3267946" cy="600164"/>
          </a:xfrm>
          <a:prstGeom prst="rect">
            <a:avLst/>
          </a:prstGeom>
        </p:spPr>
        <p:txBody>
          <a:bodyPr wrap="none">
            <a:spAutoFit/>
          </a:bodyPr>
          <a:lstStyle/>
          <a:p>
            <a:pPr defTabSz="685800" fontAlgn="auto">
              <a:spcBef>
                <a:spcPts val="0"/>
              </a:spcBef>
              <a:spcAft>
                <a:spcPts val="0"/>
              </a:spcAft>
            </a:pPr>
            <a:r>
              <a:rPr lang="en-US" altLang="zh-CN" sz="3300" b="1" dirty="0">
                <a:solidFill>
                  <a:srgbClr val="4BBED0"/>
                </a:solidFill>
                <a:latin typeface="Impact" panose="020B0806030902050204" pitchFamily="34" charset="0"/>
                <a:ea typeface="微软雅黑"/>
              </a:rPr>
              <a:t>PROCRASTINATION</a:t>
            </a:r>
          </a:p>
        </p:txBody>
      </p:sp>
      <p:cxnSp>
        <p:nvCxnSpPr>
          <p:cNvPr id="338" name="直接连接符 337"/>
          <p:cNvCxnSpPr/>
          <p:nvPr/>
        </p:nvCxnSpPr>
        <p:spPr>
          <a:xfrm>
            <a:off x="3186101" y="980324"/>
            <a:ext cx="519375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1" name="组合 160"/>
          <p:cNvGrpSpPr/>
          <p:nvPr/>
        </p:nvGrpSpPr>
        <p:grpSpPr>
          <a:xfrm>
            <a:off x="1101367" y="1822748"/>
            <a:ext cx="1440339" cy="1615083"/>
            <a:chOff x="3686629" y="4589452"/>
            <a:chExt cx="3506792" cy="3932238"/>
          </a:xfrm>
        </p:grpSpPr>
        <p:sp>
          <p:nvSpPr>
            <p:cNvPr id="319" name="Freeform 90"/>
            <p:cNvSpPr>
              <a:spLocks/>
            </p:cNvSpPr>
            <p:nvPr/>
          </p:nvSpPr>
          <p:spPr bwMode="auto">
            <a:xfrm>
              <a:off x="4077155" y="4589452"/>
              <a:ext cx="3116266" cy="3932238"/>
            </a:xfrm>
            <a:custGeom>
              <a:avLst/>
              <a:gdLst>
                <a:gd name="T0" fmla="*/ 1963 w 1963"/>
                <a:gd name="T1" fmla="*/ 152 h 2477"/>
                <a:gd name="T2" fmla="*/ 184 w 1963"/>
                <a:gd name="T3" fmla="*/ 0 h 2477"/>
                <a:gd name="T4" fmla="*/ 0 w 1963"/>
                <a:gd name="T5" fmla="*/ 2324 h 2477"/>
                <a:gd name="T6" fmla="*/ 1748 w 1963"/>
                <a:gd name="T7" fmla="*/ 2477 h 2477"/>
                <a:gd name="T8" fmla="*/ 1963 w 1963"/>
                <a:gd name="T9" fmla="*/ 152 h 2477"/>
              </a:gdLst>
              <a:ahLst/>
              <a:cxnLst>
                <a:cxn ang="0">
                  <a:pos x="T0" y="T1"/>
                </a:cxn>
                <a:cxn ang="0">
                  <a:pos x="T2" y="T3"/>
                </a:cxn>
                <a:cxn ang="0">
                  <a:pos x="T4" y="T5"/>
                </a:cxn>
                <a:cxn ang="0">
                  <a:pos x="T6" y="T7"/>
                </a:cxn>
                <a:cxn ang="0">
                  <a:pos x="T8" y="T9"/>
                </a:cxn>
              </a:cxnLst>
              <a:rect l="0" t="0" r="r" b="b"/>
              <a:pathLst>
                <a:path w="1963" h="2477">
                  <a:moveTo>
                    <a:pt x="1963" y="152"/>
                  </a:moveTo>
                  <a:lnTo>
                    <a:pt x="184" y="0"/>
                  </a:lnTo>
                  <a:lnTo>
                    <a:pt x="0" y="2324"/>
                  </a:lnTo>
                  <a:lnTo>
                    <a:pt x="1748" y="2477"/>
                  </a:lnTo>
                  <a:lnTo>
                    <a:pt x="1963" y="152"/>
                  </a:lnTo>
                  <a:close/>
                </a:path>
              </a:pathLst>
            </a:custGeom>
            <a:solidFill>
              <a:srgbClr val="C3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0" name="Freeform 91"/>
            <p:cNvSpPr>
              <a:spLocks/>
            </p:cNvSpPr>
            <p:nvPr/>
          </p:nvSpPr>
          <p:spPr bwMode="auto">
            <a:xfrm>
              <a:off x="6317119" y="5122852"/>
              <a:ext cx="438151" cy="582613"/>
            </a:xfrm>
            <a:custGeom>
              <a:avLst/>
              <a:gdLst>
                <a:gd name="T0" fmla="*/ 245 w 276"/>
                <a:gd name="T1" fmla="*/ 367 h 367"/>
                <a:gd name="T2" fmla="*/ 0 w 276"/>
                <a:gd name="T3" fmla="*/ 336 h 367"/>
                <a:gd name="T4" fmla="*/ 0 w 276"/>
                <a:gd name="T5" fmla="*/ 0 h 367"/>
                <a:gd name="T6" fmla="*/ 276 w 276"/>
                <a:gd name="T7" fmla="*/ 0 h 367"/>
                <a:gd name="T8" fmla="*/ 245 w 276"/>
                <a:gd name="T9" fmla="*/ 367 h 367"/>
              </a:gdLst>
              <a:ahLst/>
              <a:cxnLst>
                <a:cxn ang="0">
                  <a:pos x="T0" y="T1"/>
                </a:cxn>
                <a:cxn ang="0">
                  <a:pos x="T2" y="T3"/>
                </a:cxn>
                <a:cxn ang="0">
                  <a:pos x="T4" y="T5"/>
                </a:cxn>
                <a:cxn ang="0">
                  <a:pos x="T6" y="T7"/>
                </a:cxn>
                <a:cxn ang="0">
                  <a:pos x="T8" y="T9"/>
                </a:cxn>
              </a:cxnLst>
              <a:rect l="0" t="0" r="r" b="b"/>
              <a:pathLst>
                <a:path w="276" h="367">
                  <a:moveTo>
                    <a:pt x="245" y="367"/>
                  </a:moveTo>
                  <a:lnTo>
                    <a:pt x="0" y="336"/>
                  </a:lnTo>
                  <a:lnTo>
                    <a:pt x="0" y="0"/>
                  </a:lnTo>
                  <a:lnTo>
                    <a:pt x="276" y="0"/>
                  </a:lnTo>
                  <a:lnTo>
                    <a:pt x="245" y="367"/>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1" name="Freeform 92"/>
            <p:cNvSpPr>
              <a:spLocks/>
            </p:cNvSpPr>
            <p:nvPr/>
          </p:nvSpPr>
          <p:spPr bwMode="auto">
            <a:xfrm>
              <a:off x="4612142" y="5365740"/>
              <a:ext cx="1509715" cy="193675"/>
            </a:xfrm>
            <a:custGeom>
              <a:avLst/>
              <a:gdLst>
                <a:gd name="T0" fmla="*/ 951 w 951"/>
                <a:gd name="T1" fmla="*/ 122 h 122"/>
                <a:gd name="T2" fmla="*/ 0 w 951"/>
                <a:gd name="T3" fmla="*/ 61 h 122"/>
                <a:gd name="T4" fmla="*/ 31 w 951"/>
                <a:gd name="T5" fmla="*/ 0 h 122"/>
                <a:gd name="T6" fmla="*/ 951 w 951"/>
                <a:gd name="T7" fmla="*/ 92 h 122"/>
                <a:gd name="T8" fmla="*/ 951 w 951"/>
                <a:gd name="T9" fmla="*/ 122 h 122"/>
              </a:gdLst>
              <a:ahLst/>
              <a:cxnLst>
                <a:cxn ang="0">
                  <a:pos x="T0" y="T1"/>
                </a:cxn>
                <a:cxn ang="0">
                  <a:pos x="T2" y="T3"/>
                </a:cxn>
                <a:cxn ang="0">
                  <a:pos x="T4" y="T5"/>
                </a:cxn>
                <a:cxn ang="0">
                  <a:pos x="T6" y="T7"/>
                </a:cxn>
                <a:cxn ang="0">
                  <a:pos x="T8" y="T9"/>
                </a:cxn>
              </a:cxnLst>
              <a:rect l="0" t="0" r="r" b="b"/>
              <a:pathLst>
                <a:path w="951" h="122">
                  <a:moveTo>
                    <a:pt x="951" y="122"/>
                  </a:moveTo>
                  <a:lnTo>
                    <a:pt x="0" y="61"/>
                  </a:lnTo>
                  <a:lnTo>
                    <a:pt x="31" y="0"/>
                  </a:lnTo>
                  <a:lnTo>
                    <a:pt x="951" y="92"/>
                  </a:lnTo>
                  <a:lnTo>
                    <a:pt x="951" y="122"/>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2" name="Freeform 93"/>
            <p:cNvSpPr>
              <a:spLocks/>
            </p:cNvSpPr>
            <p:nvPr/>
          </p:nvSpPr>
          <p:spPr bwMode="auto">
            <a:xfrm>
              <a:off x="4612142" y="5656251"/>
              <a:ext cx="1509715" cy="195262"/>
            </a:xfrm>
            <a:custGeom>
              <a:avLst/>
              <a:gdLst>
                <a:gd name="T0" fmla="*/ 951 w 951"/>
                <a:gd name="T1" fmla="*/ 123 h 123"/>
                <a:gd name="T2" fmla="*/ 0 w 951"/>
                <a:gd name="T3" fmla="*/ 31 h 123"/>
                <a:gd name="T4" fmla="*/ 0 w 951"/>
                <a:gd name="T5" fmla="*/ 0 h 123"/>
                <a:gd name="T6" fmla="*/ 951 w 951"/>
                <a:gd name="T7" fmla="*/ 61 h 123"/>
                <a:gd name="T8" fmla="*/ 951 w 951"/>
                <a:gd name="T9" fmla="*/ 123 h 123"/>
              </a:gdLst>
              <a:ahLst/>
              <a:cxnLst>
                <a:cxn ang="0">
                  <a:pos x="T0" y="T1"/>
                </a:cxn>
                <a:cxn ang="0">
                  <a:pos x="T2" y="T3"/>
                </a:cxn>
                <a:cxn ang="0">
                  <a:pos x="T4" y="T5"/>
                </a:cxn>
                <a:cxn ang="0">
                  <a:pos x="T6" y="T7"/>
                </a:cxn>
                <a:cxn ang="0">
                  <a:pos x="T8" y="T9"/>
                </a:cxn>
              </a:cxnLst>
              <a:rect l="0" t="0" r="r" b="b"/>
              <a:pathLst>
                <a:path w="951" h="123">
                  <a:moveTo>
                    <a:pt x="951" y="123"/>
                  </a:moveTo>
                  <a:lnTo>
                    <a:pt x="0" y="31"/>
                  </a:lnTo>
                  <a:lnTo>
                    <a:pt x="0" y="0"/>
                  </a:lnTo>
                  <a:lnTo>
                    <a:pt x="951" y="61"/>
                  </a:lnTo>
                  <a:lnTo>
                    <a:pt x="951" y="12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3" name="Freeform 94"/>
            <p:cNvSpPr>
              <a:spLocks/>
            </p:cNvSpPr>
            <p:nvPr/>
          </p:nvSpPr>
          <p:spPr bwMode="auto">
            <a:xfrm>
              <a:off x="4612142" y="5899140"/>
              <a:ext cx="2093915" cy="242887"/>
            </a:xfrm>
            <a:custGeom>
              <a:avLst/>
              <a:gdLst>
                <a:gd name="T0" fmla="*/ 1319 w 1319"/>
                <a:gd name="T1" fmla="*/ 153 h 153"/>
                <a:gd name="T2" fmla="*/ 0 w 1319"/>
                <a:gd name="T3" fmla="*/ 61 h 153"/>
                <a:gd name="T4" fmla="*/ 0 w 1319"/>
                <a:gd name="T5" fmla="*/ 0 h 153"/>
                <a:gd name="T6" fmla="*/ 1319 w 1319"/>
                <a:gd name="T7" fmla="*/ 123 h 153"/>
                <a:gd name="T8" fmla="*/ 1319 w 1319"/>
                <a:gd name="T9" fmla="*/ 153 h 153"/>
              </a:gdLst>
              <a:ahLst/>
              <a:cxnLst>
                <a:cxn ang="0">
                  <a:pos x="T0" y="T1"/>
                </a:cxn>
                <a:cxn ang="0">
                  <a:pos x="T2" y="T3"/>
                </a:cxn>
                <a:cxn ang="0">
                  <a:pos x="T4" y="T5"/>
                </a:cxn>
                <a:cxn ang="0">
                  <a:pos x="T6" y="T7"/>
                </a:cxn>
                <a:cxn ang="0">
                  <a:pos x="T8" y="T9"/>
                </a:cxn>
              </a:cxnLst>
              <a:rect l="0" t="0" r="r" b="b"/>
              <a:pathLst>
                <a:path w="1319" h="153">
                  <a:moveTo>
                    <a:pt x="1319" y="153"/>
                  </a:moveTo>
                  <a:lnTo>
                    <a:pt x="0" y="61"/>
                  </a:lnTo>
                  <a:lnTo>
                    <a:pt x="0" y="0"/>
                  </a:lnTo>
                  <a:lnTo>
                    <a:pt x="1319" y="123"/>
                  </a:lnTo>
                  <a:lnTo>
                    <a:pt x="1319" y="15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4" name="Freeform 95"/>
            <p:cNvSpPr>
              <a:spLocks/>
            </p:cNvSpPr>
            <p:nvPr/>
          </p:nvSpPr>
          <p:spPr bwMode="auto">
            <a:xfrm>
              <a:off x="4564517" y="6191240"/>
              <a:ext cx="2093915" cy="242887"/>
            </a:xfrm>
            <a:custGeom>
              <a:avLst/>
              <a:gdLst>
                <a:gd name="T0" fmla="*/ 1319 w 1319"/>
                <a:gd name="T1" fmla="*/ 153 h 153"/>
                <a:gd name="T2" fmla="*/ 0 w 1319"/>
                <a:gd name="T3" fmla="*/ 30 h 153"/>
                <a:gd name="T4" fmla="*/ 0 w 1319"/>
                <a:gd name="T5" fmla="*/ 0 h 153"/>
                <a:gd name="T6" fmla="*/ 1319 w 1319"/>
                <a:gd name="T7" fmla="*/ 91 h 153"/>
                <a:gd name="T8" fmla="*/ 1319 w 1319"/>
                <a:gd name="T9" fmla="*/ 153 h 153"/>
              </a:gdLst>
              <a:ahLst/>
              <a:cxnLst>
                <a:cxn ang="0">
                  <a:pos x="T0" y="T1"/>
                </a:cxn>
                <a:cxn ang="0">
                  <a:pos x="T2" y="T3"/>
                </a:cxn>
                <a:cxn ang="0">
                  <a:pos x="T4" y="T5"/>
                </a:cxn>
                <a:cxn ang="0">
                  <a:pos x="T6" y="T7"/>
                </a:cxn>
                <a:cxn ang="0">
                  <a:pos x="T8" y="T9"/>
                </a:cxn>
              </a:cxnLst>
              <a:rect l="0" t="0" r="r" b="b"/>
              <a:pathLst>
                <a:path w="1319" h="153">
                  <a:moveTo>
                    <a:pt x="1319" y="153"/>
                  </a:moveTo>
                  <a:lnTo>
                    <a:pt x="0" y="30"/>
                  </a:lnTo>
                  <a:lnTo>
                    <a:pt x="0" y="0"/>
                  </a:lnTo>
                  <a:lnTo>
                    <a:pt x="1319" y="91"/>
                  </a:lnTo>
                  <a:lnTo>
                    <a:pt x="1319" y="15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5" name="Freeform 96"/>
            <p:cNvSpPr>
              <a:spLocks/>
            </p:cNvSpPr>
            <p:nvPr/>
          </p:nvSpPr>
          <p:spPr bwMode="auto">
            <a:xfrm>
              <a:off x="4564517" y="6434126"/>
              <a:ext cx="2093915" cy="242887"/>
            </a:xfrm>
            <a:custGeom>
              <a:avLst/>
              <a:gdLst>
                <a:gd name="T0" fmla="*/ 1319 w 1319"/>
                <a:gd name="T1" fmla="*/ 153 h 153"/>
                <a:gd name="T2" fmla="*/ 0 w 1319"/>
                <a:gd name="T3" fmla="*/ 30 h 153"/>
                <a:gd name="T4" fmla="*/ 0 w 1319"/>
                <a:gd name="T5" fmla="*/ 0 h 153"/>
                <a:gd name="T6" fmla="*/ 1319 w 1319"/>
                <a:gd name="T7" fmla="*/ 91 h 153"/>
                <a:gd name="T8" fmla="*/ 1319 w 1319"/>
                <a:gd name="T9" fmla="*/ 153 h 153"/>
              </a:gdLst>
              <a:ahLst/>
              <a:cxnLst>
                <a:cxn ang="0">
                  <a:pos x="T0" y="T1"/>
                </a:cxn>
                <a:cxn ang="0">
                  <a:pos x="T2" y="T3"/>
                </a:cxn>
                <a:cxn ang="0">
                  <a:pos x="T4" y="T5"/>
                </a:cxn>
                <a:cxn ang="0">
                  <a:pos x="T6" y="T7"/>
                </a:cxn>
                <a:cxn ang="0">
                  <a:pos x="T8" y="T9"/>
                </a:cxn>
              </a:cxnLst>
              <a:rect l="0" t="0" r="r" b="b"/>
              <a:pathLst>
                <a:path w="1319" h="153">
                  <a:moveTo>
                    <a:pt x="1319" y="153"/>
                  </a:moveTo>
                  <a:lnTo>
                    <a:pt x="0" y="30"/>
                  </a:lnTo>
                  <a:lnTo>
                    <a:pt x="0" y="0"/>
                  </a:lnTo>
                  <a:lnTo>
                    <a:pt x="1319" y="91"/>
                  </a:lnTo>
                  <a:lnTo>
                    <a:pt x="1319" y="15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6" name="Freeform 97"/>
            <p:cNvSpPr>
              <a:spLocks/>
            </p:cNvSpPr>
            <p:nvPr/>
          </p:nvSpPr>
          <p:spPr bwMode="auto">
            <a:xfrm>
              <a:off x="4515306" y="6677015"/>
              <a:ext cx="2143126" cy="241300"/>
            </a:xfrm>
            <a:custGeom>
              <a:avLst/>
              <a:gdLst>
                <a:gd name="T0" fmla="*/ 1319 w 1350"/>
                <a:gd name="T1" fmla="*/ 152 h 152"/>
                <a:gd name="T2" fmla="*/ 0 w 1350"/>
                <a:gd name="T3" fmla="*/ 61 h 152"/>
                <a:gd name="T4" fmla="*/ 0 w 1350"/>
                <a:gd name="T5" fmla="*/ 0 h 152"/>
                <a:gd name="T6" fmla="*/ 1350 w 1350"/>
                <a:gd name="T7" fmla="*/ 122 h 152"/>
                <a:gd name="T8" fmla="*/ 1319 w 1350"/>
                <a:gd name="T9" fmla="*/ 152 h 152"/>
              </a:gdLst>
              <a:ahLst/>
              <a:cxnLst>
                <a:cxn ang="0">
                  <a:pos x="T0" y="T1"/>
                </a:cxn>
                <a:cxn ang="0">
                  <a:pos x="T2" y="T3"/>
                </a:cxn>
                <a:cxn ang="0">
                  <a:pos x="T4" y="T5"/>
                </a:cxn>
                <a:cxn ang="0">
                  <a:pos x="T6" y="T7"/>
                </a:cxn>
                <a:cxn ang="0">
                  <a:pos x="T8" y="T9"/>
                </a:cxn>
              </a:cxnLst>
              <a:rect l="0" t="0" r="r" b="b"/>
              <a:pathLst>
                <a:path w="1350" h="152">
                  <a:moveTo>
                    <a:pt x="1319" y="152"/>
                  </a:moveTo>
                  <a:lnTo>
                    <a:pt x="0" y="61"/>
                  </a:lnTo>
                  <a:lnTo>
                    <a:pt x="0" y="0"/>
                  </a:lnTo>
                  <a:lnTo>
                    <a:pt x="1350" y="122"/>
                  </a:lnTo>
                  <a:lnTo>
                    <a:pt x="1319" y="152"/>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7" name="Freeform 98"/>
            <p:cNvSpPr>
              <a:spLocks/>
            </p:cNvSpPr>
            <p:nvPr/>
          </p:nvSpPr>
          <p:spPr bwMode="auto">
            <a:xfrm>
              <a:off x="4515306" y="6918314"/>
              <a:ext cx="2093915" cy="242887"/>
            </a:xfrm>
            <a:custGeom>
              <a:avLst/>
              <a:gdLst>
                <a:gd name="T0" fmla="*/ 1319 w 1319"/>
                <a:gd name="T1" fmla="*/ 153 h 153"/>
                <a:gd name="T2" fmla="*/ 0 w 1319"/>
                <a:gd name="T3" fmla="*/ 62 h 153"/>
                <a:gd name="T4" fmla="*/ 0 w 1319"/>
                <a:gd name="T5" fmla="*/ 0 h 153"/>
                <a:gd name="T6" fmla="*/ 1319 w 1319"/>
                <a:gd name="T7" fmla="*/ 123 h 153"/>
                <a:gd name="T8" fmla="*/ 1319 w 1319"/>
                <a:gd name="T9" fmla="*/ 153 h 153"/>
              </a:gdLst>
              <a:ahLst/>
              <a:cxnLst>
                <a:cxn ang="0">
                  <a:pos x="T0" y="T1"/>
                </a:cxn>
                <a:cxn ang="0">
                  <a:pos x="T2" y="T3"/>
                </a:cxn>
                <a:cxn ang="0">
                  <a:pos x="T4" y="T5"/>
                </a:cxn>
                <a:cxn ang="0">
                  <a:pos x="T6" y="T7"/>
                </a:cxn>
                <a:cxn ang="0">
                  <a:pos x="T8" y="T9"/>
                </a:cxn>
              </a:cxnLst>
              <a:rect l="0" t="0" r="r" b="b"/>
              <a:pathLst>
                <a:path w="1319" h="153">
                  <a:moveTo>
                    <a:pt x="1319" y="153"/>
                  </a:moveTo>
                  <a:lnTo>
                    <a:pt x="0" y="62"/>
                  </a:lnTo>
                  <a:lnTo>
                    <a:pt x="0" y="0"/>
                  </a:lnTo>
                  <a:lnTo>
                    <a:pt x="1319" y="123"/>
                  </a:lnTo>
                  <a:lnTo>
                    <a:pt x="1319" y="15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8" name="Freeform 99"/>
            <p:cNvSpPr>
              <a:spLocks/>
            </p:cNvSpPr>
            <p:nvPr/>
          </p:nvSpPr>
          <p:spPr bwMode="auto">
            <a:xfrm>
              <a:off x="4466093" y="7161203"/>
              <a:ext cx="2143126" cy="292100"/>
            </a:xfrm>
            <a:custGeom>
              <a:avLst/>
              <a:gdLst>
                <a:gd name="T0" fmla="*/ 1350 w 1350"/>
                <a:gd name="T1" fmla="*/ 184 h 184"/>
                <a:gd name="T2" fmla="*/ 0 w 1350"/>
                <a:gd name="T3" fmla="*/ 62 h 184"/>
                <a:gd name="T4" fmla="*/ 31 w 1350"/>
                <a:gd name="T5" fmla="*/ 0 h 184"/>
                <a:gd name="T6" fmla="*/ 1350 w 1350"/>
                <a:gd name="T7" fmla="*/ 123 h 184"/>
                <a:gd name="T8" fmla="*/ 1350 w 1350"/>
                <a:gd name="T9" fmla="*/ 184 h 184"/>
              </a:gdLst>
              <a:ahLst/>
              <a:cxnLst>
                <a:cxn ang="0">
                  <a:pos x="T0" y="T1"/>
                </a:cxn>
                <a:cxn ang="0">
                  <a:pos x="T2" y="T3"/>
                </a:cxn>
                <a:cxn ang="0">
                  <a:pos x="T4" y="T5"/>
                </a:cxn>
                <a:cxn ang="0">
                  <a:pos x="T6" y="T7"/>
                </a:cxn>
                <a:cxn ang="0">
                  <a:pos x="T8" y="T9"/>
                </a:cxn>
              </a:cxnLst>
              <a:rect l="0" t="0" r="r" b="b"/>
              <a:pathLst>
                <a:path w="1350" h="184">
                  <a:moveTo>
                    <a:pt x="1350" y="184"/>
                  </a:moveTo>
                  <a:lnTo>
                    <a:pt x="0" y="62"/>
                  </a:lnTo>
                  <a:lnTo>
                    <a:pt x="31" y="0"/>
                  </a:lnTo>
                  <a:lnTo>
                    <a:pt x="1350" y="123"/>
                  </a:lnTo>
                  <a:lnTo>
                    <a:pt x="1350" y="184"/>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29" name="Freeform 100"/>
            <p:cNvSpPr>
              <a:spLocks/>
            </p:cNvSpPr>
            <p:nvPr/>
          </p:nvSpPr>
          <p:spPr bwMode="auto">
            <a:xfrm>
              <a:off x="4466093" y="7453302"/>
              <a:ext cx="2093915" cy="242887"/>
            </a:xfrm>
            <a:custGeom>
              <a:avLst/>
              <a:gdLst>
                <a:gd name="T0" fmla="*/ 1319 w 1319"/>
                <a:gd name="T1" fmla="*/ 153 h 153"/>
                <a:gd name="T2" fmla="*/ 0 w 1319"/>
                <a:gd name="T3" fmla="*/ 30 h 153"/>
                <a:gd name="T4" fmla="*/ 0 w 1319"/>
                <a:gd name="T5" fmla="*/ 0 h 153"/>
                <a:gd name="T6" fmla="*/ 1319 w 1319"/>
                <a:gd name="T7" fmla="*/ 92 h 153"/>
                <a:gd name="T8" fmla="*/ 1319 w 1319"/>
                <a:gd name="T9" fmla="*/ 153 h 153"/>
              </a:gdLst>
              <a:ahLst/>
              <a:cxnLst>
                <a:cxn ang="0">
                  <a:pos x="T0" y="T1"/>
                </a:cxn>
                <a:cxn ang="0">
                  <a:pos x="T2" y="T3"/>
                </a:cxn>
                <a:cxn ang="0">
                  <a:pos x="T4" y="T5"/>
                </a:cxn>
                <a:cxn ang="0">
                  <a:pos x="T6" y="T7"/>
                </a:cxn>
                <a:cxn ang="0">
                  <a:pos x="T8" y="T9"/>
                </a:cxn>
              </a:cxnLst>
              <a:rect l="0" t="0" r="r" b="b"/>
              <a:pathLst>
                <a:path w="1319" h="153">
                  <a:moveTo>
                    <a:pt x="1319" y="153"/>
                  </a:moveTo>
                  <a:lnTo>
                    <a:pt x="0" y="30"/>
                  </a:lnTo>
                  <a:lnTo>
                    <a:pt x="0" y="0"/>
                  </a:lnTo>
                  <a:lnTo>
                    <a:pt x="1319" y="92"/>
                  </a:lnTo>
                  <a:lnTo>
                    <a:pt x="1319" y="15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0" name="Freeform 101"/>
            <p:cNvSpPr>
              <a:spLocks/>
            </p:cNvSpPr>
            <p:nvPr/>
          </p:nvSpPr>
          <p:spPr bwMode="auto">
            <a:xfrm>
              <a:off x="4466093" y="7696189"/>
              <a:ext cx="2093915" cy="242887"/>
            </a:xfrm>
            <a:custGeom>
              <a:avLst/>
              <a:gdLst>
                <a:gd name="T0" fmla="*/ 1319 w 1319"/>
                <a:gd name="T1" fmla="*/ 153 h 153"/>
                <a:gd name="T2" fmla="*/ 0 w 1319"/>
                <a:gd name="T3" fmla="*/ 61 h 153"/>
                <a:gd name="T4" fmla="*/ 0 w 1319"/>
                <a:gd name="T5" fmla="*/ 0 h 153"/>
                <a:gd name="T6" fmla="*/ 1319 w 1319"/>
                <a:gd name="T7" fmla="*/ 92 h 153"/>
                <a:gd name="T8" fmla="*/ 1319 w 1319"/>
                <a:gd name="T9" fmla="*/ 153 h 153"/>
              </a:gdLst>
              <a:ahLst/>
              <a:cxnLst>
                <a:cxn ang="0">
                  <a:pos x="T0" y="T1"/>
                </a:cxn>
                <a:cxn ang="0">
                  <a:pos x="T2" y="T3"/>
                </a:cxn>
                <a:cxn ang="0">
                  <a:pos x="T4" y="T5"/>
                </a:cxn>
                <a:cxn ang="0">
                  <a:pos x="T6" y="T7"/>
                </a:cxn>
                <a:cxn ang="0">
                  <a:pos x="T8" y="T9"/>
                </a:cxn>
              </a:cxnLst>
              <a:rect l="0" t="0" r="r" b="b"/>
              <a:pathLst>
                <a:path w="1319" h="153">
                  <a:moveTo>
                    <a:pt x="1319" y="153"/>
                  </a:moveTo>
                  <a:lnTo>
                    <a:pt x="0" y="61"/>
                  </a:lnTo>
                  <a:lnTo>
                    <a:pt x="0" y="0"/>
                  </a:lnTo>
                  <a:lnTo>
                    <a:pt x="1319" y="92"/>
                  </a:lnTo>
                  <a:lnTo>
                    <a:pt x="1319" y="153"/>
                  </a:lnTo>
                  <a:close/>
                </a:path>
              </a:pathLst>
            </a:custGeom>
            <a:solidFill>
              <a:srgbClr val="D5D5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1" name="Rectangle 102"/>
            <p:cNvSpPr>
              <a:spLocks noChangeArrowheads="1"/>
            </p:cNvSpPr>
            <p:nvPr/>
          </p:nvSpPr>
          <p:spPr bwMode="auto">
            <a:xfrm>
              <a:off x="3686629" y="4686290"/>
              <a:ext cx="2873377" cy="3786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2" name="Rectangle 103"/>
            <p:cNvSpPr>
              <a:spLocks noChangeArrowheads="1"/>
            </p:cNvSpPr>
            <p:nvPr/>
          </p:nvSpPr>
          <p:spPr bwMode="auto">
            <a:xfrm>
              <a:off x="5732919" y="5026014"/>
              <a:ext cx="438151" cy="582613"/>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3" name="Rectangle 104"/>
            <p:cNvSpPr>
              <a:spLocks noChangeArrowheads="1"/>
            </p:cNvSpPr>
            <p:nvPr/>
          </p:nvSpPr>
          <p:spPr bwMode="auto">
            <a:xfrm>
              <a:off x="4027942" y="5413363"/>
              <a:ext cx="1509715" cy="98424"/>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4" name="Rectangle 105"/>
            <p:cNvSpPr>
              <a:spLocks noChangeArrowheads="1"/>
            </p:cNvSpPr>
            <p:nvPr/>
          </p:nvSpPr>
          <p:spPr bwMode="auto">
            <a:xfrm>
              <a:off x="4027942" y="5705463"/>
              <a:ext cx="1509715" cy="96838"/>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5" name="Rectangle 106"/>
            <p:cNvSpPr>
              <a:spLocks noChangeArrowheads="1"/>
            </p:cNvSpPr>
            <p:nvPr/>
          </p:nvSpPr>
          <p:spPr bwMode="auto">
            <a:xfrm>
              <a:off x="4027942" y="5995976"/>
              <a:ext cx="2143126" cy="98424"/>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39" name="Rectangle 107"/>
            <p:cNvSpPr>
              <a:spLocks noChangeArrowheads="1"/>
            </p:cNvSpPr>
            <p:nvPr/>
          </p:nvSpPr>
          <p:spPr bwMode="auto">
            <a:xfrm>
              <a:off x="4027942" y="6238863"/>
              <a:ext cx="2143126" cy="96838"/>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0" name="Rectangle 108"/>
            <p:cNvSpPr>
              <a:spLocks noChangeArrowheads="1"/>
            </p:cNvSpPr>
            <p:nvPr/>
          </p:nvSpPr>
          <p:spPr bwMode="auto">
            <a:xfrm>
              <a:off x="4027942" y="6530964"/>
              <a:ext cx="2143126" cy="47624"/>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1" name="Rectangle 109"/>
            <p:cNvSpPr>
              <a:spLocks noChangeArrowheads="1"/>
            </p:cNvSpPr>
            <p:nvPr/>
          </p:nvSpPr>
          <p:spPr bwMode="auto">
            <a:xfrm>
              <a:off x="4027942" y="6773851"/>
              <a:ext cx="2143126" cy="96838"/>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2" name="Rectangle 110"/>
            <p:cNvSpPr>
              <a:spLocks noChangeArrowheads="1"/>
            </p:cNvSpPr>
            <p:nvPr/>
          </p:nvSpPr>
          <p:spPr bwMode="auto">
            <a:xfrm>
              <a:off x="4027942" y="7016739"/>
              <a:ext cx="2143126" cy="96838"/>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3" name="Rectangle 111"/>
            <p:cNvSpPr>
              <a:spLocks noChangeArrowheads="1"/>
            </p:cNvSpPr>
            <p:nvPr/>
          </p:nvSpPr>
          <p:spPr bwMode="auto">
            <a:xfrm>
              <a:off x="4027942" y="7307250"/>
              <a:ext cx="2143126" cy="49211"/>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4" name="Rectangle 112"/>
            <p:cNvSpPr>
              <a:spLocks noChangeArrowheads="1"/>
            </p:cNvSpPr>
            <p:nvPr/>
          </p:nvSpPr>
          <p:spPr bwMode="auto">
            <a:xfrm>
              <a:off x="4027942" y="7550138"/>
              <a:ext cx="2143126" cy="96838"/>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5" name="Rectangle 113"/>
            <p:cNvSpPr>
              <a:spLocks noChangeArrowheads="1"/>
            </p:cNvSpPr>
            <p:nvPr/>
          </p:nvSpPr>
          <p:spPr bwMode="auto">
            <a:xfrm>
              <a:off x="4027942" y="7842238"/>
              <a:ext cx="2143126" cy="47624"/>
            </a:xfrm>
            <a:prstGeom prst="rect">
              <a:avLst/>
            </a:prstGeom>
            <a:solidFill>
              <a:srgbClr val="D5D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6" name="Freeform 114"/>
            <p:cNvSpPr>
              <a:spLocks/>
            </p:cNvSpPr>
            <p:nvPr/>
          </p:nvSpPr>
          <p:spPr bwMode="auto">
            <a:xfrm>
              <a:off x="5878966" y="6434125"/>
              <a:ext cx="438151" cy="1747838"/>
            </a:xfrm>
            <a:custGeom>
              <a:avLst/>
              <a:gdLst>
                <a:gd name="T0" fmla="*/ 92 w 276"/>
                <a:gd name="T1" fmla="*/ 1070 h 1101"/>
                <a:gd name="T2" fmla="*/ 0 w 276"/>
                <a:gd name="T3" fmla="*/ 1101 h 1101"/>
                <a:gd name="T4" fmla="*/ 215 w 276"/>
                <a:gd name="T5" fmla="*/ 0 h 1101"/>
                <a:gd name="T6" fmla="*/ 276 w 276"/>
                <a:gd name="T7" fmla="*/ 0 h 1101"/>
                <a:gd name="T8" fmla="*/ 92 w 276"/>
                <a:gd name="T9" fmla="*/ 1070 h 1101"/>
              </a:gdLst>
              <a:ahLst/>
              <a:cxnLst>
                <a:cxn ang="0">
                  <a:pos x="T0" y="T1"/>
                </a:cxn>
                <a:cxn ang="0">
                  <a:pos x="T2" y="T3"/>
                </a:cxn>
                <a:cxn ang="0">
                  <a:pos x="T4" y="T5"/>
                </a:cxn>
                <a:cxn ang="0">
                  <a:pos x="T6" y="T7"/>
                </a:cxn>
                <a:cxn ang="0">
                  <a:pos x="T8" y="T9"/>
                </a:cxn>
              </a:cxnLst>
              <a:rect l="0" t="0" r="r" b="b"/>
              <a:pathLst>
                <a:path w="276" h="1101">
                  <a:moveTo>
                    <a:pt x="92" y="1070"/>
                  </a:moveTo>
                  <a:lnTo>
                    <a:pt x="0" y="1101"/>
                  </a:lnTo>
                  <a:lnTo>
                    <a:pt x="215" y="0"/>
                  </a:lnTo>
                  <a:lnTo>
                    <a:pt x="276" y="0"/>
                  </a:lnTo>
                  <a:lnTo>
                    <a:pt x="92" y="1070"/>
                  </a:ln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7" name="Freeform 115"/>
            <p:cNvSpPr>
              <a:spLocks/>
            </p:cNvSpPr>
            <p:nvPr/>
          </p:nvSpPr>
          <p:spPr bwMode="auto">
            <a:xfrm>
              <a:off x="5782130" y="6384913"/>
              <a:ext cx="438151" cy="1797051"/>
            </a:xfrm>
            <a:custGeom>
              <a:avLst/>
              <a:gdLst>
                <a:gd name="T0" fmla="*/ 61 w 276"/>
                <a:gd name="T1" fmla="*/ 1132 h 1132"/>
                <a:gd name="T2" fmla="*/ 0 w 276"/>
                <a:gd name="T3" fmla="*/ 1132 h 1132"/>
                <a:gd name="T4" fmla="*/ 184 w 276"/>
                <a:gd name="T5" fmla="*/ 0 h 1132"/>
                <a:gd name="T6" fmla="*/ 276 w 276"/>
                <a:gd name="T7" fmla="*/ 31 h 1132"/>
                <a:gd name="T8" fmla="*/ 61 w 276"/>
                <a:gd name="T9" fmla="*/ 1132 h 1132"/>
              </a:gdLst>
              <a:ahLst/>
              <a:cxnLst>
                <a:cxn ang="0">
                  <a:pos x="T0" y="T1"/>
                </a:cxn>
                <a:cxn ang="0">
                  <a:pos x="T2" y="T3"/>
                </a:cxn>
                <a:cxn ang="0">
                  <a:pos x="T4" y="T5"/>
                </a:cxn>
                <a:cxn ang="0">
                  <a:pos x="T6" y="T7"/>
                </a:cxn>
                <a:cxn ang="0">
                  <a:pos x="T8" y="T9"/>
                </a:cxn>
              </a:cxnLst>
              <a:rect l="0" t="0" r="r" b="b"/>
              <a:pathLst>
                <a:path w="276" h="1132">
                  <a:moveTo>
                    <a:pt x="61" y="1132"/>
                  </a:moveTo>
                  <a:lnTo>
                    <a:pt x="0" y="1132"/>
                  </a:lnTo>
                  <a:lnTo>
                    <a:pt x="184" y="0"/>
                  </a:lnTo>
                  <a:lnTo>
                    <a:pt x="276" y="31"/>
                  </a:lnTo>
                  <a:lnTo>
                    <a:pt x="61" y="1132"/>
                  </a:lnTo>
                  <a:close/>
                </a:path>
              </a:pathLst>
            </a:custGeom>
            <a:solidFill>
              <a:srgbClr val="2F52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8" name="Freeform 116"/>
            <p:cNvSpPr>
              <a:spLocks/>
            </p:cNvSpPr>
            <p:nvPr/>
          </p:nvSpPr>
          <p:spPr bwMode="auto">
            <a:xfrm>
              <a:off x="5683704" y="6384913"/>
              <a:ext cx="390524" cy="1797051"/>
            </a:xfrm>
            <a:custGeom>
              <a:avLst/>
              <a:gdLst>
                <a:gd name="T0" fmla="*/ 62 w 246"/>
                <a:gd name="T1" fmla="*/ 1132 h 1132"/>
                <a:gd name="T2" fmla="*/ 0 w 246"/>
                <a:gd name="T3" fmla="*/ 1070 h 1132"/>
                <a:gd name="T4" fmla="*/ 184 w 246"/>
                <a:gd name="T5" fmla="*/ 0 h 1132"/>
                <a:gd name="T6" fmla="*/ 246 w 246"/>
                <a:gd name="T7" fmla="*/ 0 h 1132"/>
                <a:gd name="T8" fmla="*/ 62 w 246"/>
                <a:gd name="T9" fmla="*/ 1132 h 1132"/>
              </a:gdLst>
              <a:ahLst/>
              <a:cxnLst>
                <a:cxn ang="0">
                  <a:pos x="T0" y="T1"/>
                </a:cxn>
                <a:cxn ang="0">
                  <a:pos x="T2" y="T3"/>
                </a:cxn>
                <a:cxn ang="0">
                  <a:pos x="T4" y="T5"/>
                </a:cxn>
                <a:cxn ang="0">
                  <a:pos x="T6" y="T7"/>
                </a:cxn>
                <a:cxn ang="0">
                  <a:pos x="T8" y="T9"/>
                </a:cxn>
              </a:cxnLst>
              <a:rect l="0" t="0" r="r" b="b"/>
              <a:pathLst>
                <a:path w="246" h="1132">
                  <a:moveTo>
                    <a:pt x="62" y="1132"/>
                  </a:moveTo>
                  <a:lnTo>
                    <a:pt x="0" y="1070"/>
                  </a:lnTo>
                  <a:lnTo>
                    <a:pt x="184" y="0"/>
                  </a:lnTo>
                  <a:lnTo>
                    <a:pt x="246" y="0"/>
                  </a:lnTo>
                  <a:lnTo>
                    <a:pt x="62" y="1132"/>
                  </a:ln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49" name="Freeform 117"/>
            <p:cNvSpPr>
              <a:spLocks/>
            </p:cNvSpPr>
            <p:nvPr/>
          </p:nvSpPr>
          <p:spPr bwMode="auto">
            <a:xfrm>
              <a:off x="5975802" y="5851514"/>
              <a:ext cx="341313" cy="630237"/>
            </a:xfrm>
            <a:custGeom>
              <a:avLst/>
              <a:gdLst>
                <a:gd name="T0" fmla="*/ 5 w 7"/>
                <a:gd name="T1" fmla="*/ 1 h 13"/>
                <a:gd name="T2" fmla="*/ 0 w 7"/>
                <a:gd name="T3" fmla="*/ 11 h 13"/>
                <a:gd name="T4" fmla="*/ 0 w 7"/>
                <a:gd name="T5" fmla="*/ 11 h 13"/>
                <a:gd name="T6" fmla="*/ 0 w 7"/>
                <a:gd name="T7" fmla="*/ 11 h 13"/>
                <a:gd name="T8" fmla="*/ 3 w 7"/>
                <a:gd name="T9" fmla="*/ 13 h 13"/>
                <a:gd name="T10" fmla="*/ 7 w 7"/>
                <a:gd name="T11" fmla="*/ 12 h 13"/>
                <a:gd name="T12" fmla="*/ 7 w 7"/>
                <a:gd name="T13" fmla="*/ 12 h 13"/>
                <a:gd name="T14" fmla="*/ 7 w 7"/>
                <a:gd name="T15" fmla="*/ 12 h 13"/>
                <a:gd name="T16" fmla="*/ 6 w 7"/>
                <a:gd name="T17" fmla="*/ 1 h 13"/>
                <a:gd name="T18" fmla="*/ 6 w 7"/>
                <a:gd name="T19" fmla="*/ 0 h 13"/>
                <a:gd name="T20" fmla="*/ 5 w 7"/>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3">
                  <a:moveTo>
                    <a:pt x="5" y="1"/>
                  </a:moveTo>
                  <a:cubicBezTo>
                    <a:pt x="0" y="11"/>
                    <a:pt x="0" y="11"/>
                    <a:pt x="0" y="11"/>
                  </a:cubicBezTo>
                  <a:cubicBezTo>
                    <a:pt x="0" y="11"/>
                    <a:pt x="0" y="11"/>
                    <a:pt x="0" y="11"/>
                  </a:cubicBezTo>
                  <a:cubicBezTo>
                    <a:pt x="0" y="11"/>
                    <a:pt x="0" y="11"/>
                    <a:pt x="0" y="11"/>
                  </a:cubicBezTo>
                  <a:cubicBezTo>
                    <a:pt x="0" y="12"/>
                    <a:pt x="1" y="13"/>
                    <a:pt x="3" y="13"/>
                  </a:cubicBezTo>
                  <a:cubicBezTo>
                    <a:pt x="5" y="13"/>
                    <a:pt x="7" y="13"/>
                    <a:pt x="7" y="12"/>
                  </a:cubicBezTo>
                  <a:cubicBezTo>
                    <a:pt x="7" y="12"/>
                    <a:pt x="7" y="12"/>
                    <a:pt x="7" y="12"/>
                  </a:cubicBezTo>
                  <a:cubicBezTo>
                    <a:pt x="7" y="12"/>
                    <a:pt x="7" y="12"/>
                    <a:pt x="7" y="12"/>
                  </a:cubicBezTo>
                  <a:cubicBezTo>
                    <a:pt x="6" y="1"/>
                    <a:pt x="6" y="1"/>
                    <a:pt x="6" y="1"/>
                  </a:cubicBezTo>
                  <a:cubicBezTo>
                    <a:pt x="6" y="1"/>
                    <a:pt x="6" y="0"/>
                    <a:pt x="6" y="0"/>
                  </a:cubicBezTo>
                  <a:cubicBezTo>
                    <a:pt x="5" y="0"/>
                    <a:pt x="5" y="0"/>
                    <a:pt x="5" y="1"/>
                  </a:cubicBezTo>
                  <a:close/>
                </a:path>
              </a:pathLst>
            </a:custGeom>
            <a:solidFill>
              <a:srgbClr val="C9AA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grpSp>
      <p:grpSp>
        <p:nvGrpSpPr>
          <p:cNvPr id="163" name="组合 162"/>
          <p:cNvGrpSpPr/>
          <p:nvPr/>
        </p:nvGrpSpPr>
        <p:grpSpPr>
          <a:xfrm>
            <a:off x="6462829" y="1658499"/>
            <a:ext cx="1542215" cy="1779332"/>
            <a:chOff x="5454636" y="1916115"/>
            <a:chExt cx="2560631" cy="2954342"/>
          </a:xfrm>
        </p:grpSpPr>
        <p:sp>
          <p:nvSpPr>
            <p:cNvPr id="173" name="Freeform 122"/>
            <p:cNvSpPr>
              <a:spLocks/>
            </p:cNvSpPr>
            <p:nvPr/>
          </p:nvSpPr>
          <p:spPr bwMode="auto">
            <a:xfrm>
              <a:off x="5454636" y="2136779"/>
              <a:ext cx="2560631" cy="333375"/>
            </a:xfrm>
            <a:custGeom>
              <a:avLst/>
              <a:gdLst>
                <a:gd name="T0" fmla="*/ 69 w 69"/>
                <a:gd name="T1" fmla="*/ 7 h 9"/>
                <a:gd name="T2" fmla="*/ 67 w 69"/>
                <a:gd name="T3" fmla="*/ 9 h 9"/>
                <a:gd name="T4" fmla="*/ 2 w 69"/>
                <a:gd name="T5" fmla="*/ 9 h 9"/>
                <a:gd name="T6" fmla="*/ 0 w 69"/>
                <a:gd name="T7" fmla="*/ 7 h 9"/>
                <a:gd name="T8" fmla="*/ 0 w 69"/>
                <a:gd name="T9" fmla="*/ 2 h 9"/>
                <a:gd name="T10" fmla="*/ 2 w 69"/>
                <a:gd name="T11" fmla="*/ 0 h 9"/>
                <a:gd name="T12" fmla="*/ 67 w 69"/>
                <a:gd name="T13" fmla="*/ 0 h 9"/>
                <a:gd name="T14" fmla="*/ 69 w 69"/>
                <a:gd name="T15" fmla="*/ 2 h 9"/>
                <a:gd name="T16" fmla="*/ 69 w 69"/>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9">
                  <a:moveTo>
                    <a:pt x="69" y="7"/>
                  </a:moveTo>
                  <a:cubicBezTo>
                    <a:pt x="69" y="8"/>
                    <a:pt x="68" y="9"/>
                    <a:pt x="67" y="9"/>
                  </a:cubicBezTo>
                  <a:cubicBezTo>
                    <a:pt x="2" y="9"/>
                    <a:pt x="2" y="9"/>
                    <a:pt x="2" y="9"/>
                  </a:cubicBezTo>
                  <a:cubicBezTo>
                    <a:pt x="1" y="9"/>
                    <a:pt x="0" y="8"/>
                    <a:pt x="0" y="7"/>
                  </a:cubicBezTo>
                  <a:cubicBezTo>
                    <a:pt x="0" y="2"/>
                    <a:pt x="0" y="2"/>
                    <a:pt x="0" y="2"/>
                  </a:cubicBezTo>
                  <a:cubicBezTo>
                    <a:pt x="0" y="1"/>
                    <a:pt x="1" y="0"/>
                    <a:pt x="2" y="0"/>
                  </a:cubicBezTo>
                  <a:cubicBezTo>
                    <a:pt x="67" y="0"/>
                    <a:pt x="67" y="0"/>
                    <a:pt x="67" y="0"/>
                  </a:cubicBezTo>
                  <a:cubicBezTo>
                    <a:pt x="68" y="0"/>
                    <a:pt x="69" y="1"/>
                    <a:pt x="69" y="2"/>
                  </a:cubicBezTo>
                  <a:lnTo>
                    <a:pt x="69" y="7"/>
                  </a:ln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74" name="Freeform 123"/>
            <p:cNvSpPr>
              <a:spLocks/>
            </p:cNvSpPr>
            <p:nvPr/>
          </p:nvSpPr>
          <p:spPr bwMode="auto">
            <a:xfrm>
              <a:off x="5603862" y="2543179"/>
              <a:ext cx="2262182" cy="2327278"/>
            </a:xfrm>
            <a:custGeom>
              <a:avLst/>
              <a:gdLst>
                <a:gd name="T0" fmla="*/ 60 w 61"/>
                <a:gd name="T1" fmla="*/ 39 h 63"/>
                <a:gd name="T2" fmla="*/ 60 w 61"/>
                <a:gd name="T3" fmla="*/ 0 h 63"/>
                <a:gd name="T4" fmla="*/ 0 w 61"/>
                <a:gd name="T5" fmla="*/ 0 h 63"/>
                <a:gd name="T6" fmla="*/ 0 w 61"/>
                <a:gd name="T7" fmla="*/ 39 h 63"/>
                <a:gd name="T8" fmla="*/ 2 w 61"/>
                <a:gd name="T9" fmla="*/ 41 h 63"/>
                <a:gd name="T10" fmla="*/ 11 w 61"/>
                <a:gd name="T11" fmla="*/ 41 h 63"/>
                <a:gd name="T12" fmla="*/ 1 w 61"/>
                <a:gd name="T13" fmla="*/ 58 h 63"/>
                <a:gd name="T14" fmla="*/ 1 w 61"/>
                <a:gd name="T15" fmla="*/ 61 h 63"/>
                <a:gd name="T16" fmla="*/ 3 w 61"/>
                <a:gd name="T17" fmla="*/ 62 h 63"/>
                <a:gd name="T18" fmla="*/ 6 w 61"/>
                <a:gd name="T19" fmla="*/ 62 h 63"/>
                <a:gd name="T20" fmla="*/ 19 w 61"/>
                <a:gd name="T21" fmla="*/ 41 h 63"/>
                <a:gd name="T22" fmla="*/ 27 w 61"/>
                <a:gd name="T23" fmla="*/ 41 h 63"/>
                <a:gd name="T24" fmla="*/ 27 w 61"/>
                <a:gd name="T25" fmla="*/ 53 h 63"/>
                <a:gd name="T26" fmla="*/ 29 w 61"/>
                <a:gd name="T27" fmla="*/ 55 h 63"/>
                <a:gd name="T28" fmla="*/ 32 w 61"/>
                <a:gd name="T29" fmla="*/ 55 h 63"/>
                <a:gd name="T30" fmla="*/ 34 w 61"/>
                <a:gd name="T31" fmla="*/ 53 h 63"/>
                <a:gd name="T32" fmla="*/ 34 w 61"/>
                <a:gd name="T33" fmla="*/ 41 h 63"/>
                <a:gd name="T34" fmla="*/ 41 w 61"/>
                <a:gd name="T35" fmla="*/ 41 h 63"/>
                <a:gd name="T36" fmla="*/ 54 w 61"/>
                <a:gd name="T37" fmla="*/ 62 h 63"/>
                <a:gd name="T38" fmla="*/ 57 w 61"/>
                <a:gd name="T39" fmla="*/ 62 h 63"/>
                <a:gd name="T40" fmla="*/ 59 w 61"/>
                <a:gd name="T41" fmla="*/ 61 h 63"/>
                <a:gd name="T42" fmla="*/ 60 w 61"/>
                <a:gd name="T43" fmla="*/ 58 h 63"/>
                <a:gd name="T44" fmla="*/ 49 w 61"/>
                <a:gd name="T45" fmla="*/ 41 h 63"/>
                <a:gd name="T46" fmla="*/ 58 w 61"/>
                <a:gd name="T47" fmla="*/ 41 h 63"/>
                <a:gd name="T48" fmla="*/ 60 w 61"/>
                <a:gd name="T4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3">
                  <a:moveTo>
                    <a:pt x="60" y="39"/>
                  </a:moveTo>
                  <a:cubicBezTo>
                    <a:pt x="60" y="0"/>
                    <a:pt x="60" y="0"/>
                    <a:pt x="60" y="0"/>
                  </a:cubicBezTo>
                  <a:cubicBezTo>
                    <a:pt x="0" y="0"/>
                    <a:pt x="0" y="0"/>
                    <a:pt x="0" y="0"/>
                  </a:cubicBezTo>
                  <a:cubicBezTo>
                    <a:pt x="0" y="39"/>
                    <a:pt x="0" y="39"/>
                    <a:pt x="0" y="39"/>
                  </a:cubicBezTo>
                  <a:cubicBezTo>
                    <a:pt x="0" y="40"/>
                    <a:pt x="1" y="41"/>
                    <a:pt x="2" y="41"/>
                  </a:cubicBezTo>
                  <a:cubicBezTo>
                    <a:pt x="11" y="41"/>
                    <a:pt x="11" y="41"/>
                    <a:pt x="11" y="41"/>
                  </a:cubicBezTo>
                  <a:cubicBezTo>
                    <a:pt x="1" y="58"/>
                    <a:pt x="1" y="58"/>
                    <a:pt x="1" y="58"/>
                  </a:cubicBezTo>
                  <a:cubicBezTo>
                    <a:pt x="0" y="59"/>
                    <a:pt x="0" y="60"/>
                    <a:pt x="1" y="61"/>
                  </a:cubicBezTo>
                  <a:cubicBezTo>
                    <a:pt x="3" y="62"/>
                    <a:pt x="3" y="62"/>
                    <a:pt x="3" y="62"/>
                  </a:cubicBezTo>
                  <a:cubicBezTo>
                    <a:pt x="4" y="63"/>
                    <a:pt x="6" y="63"/>
                    <a:pt x="6" y="62"/>
                  </a:cubicBezTo>
                  <a:cubicBezTo>
                    <a:pt x="19" y="41"/>
                    <a:pt x="19" y="41"/>
                    <a:pt x="19" y="41"/>
                  </a:cubicBezTo>
                  <a:cubicBezTo>
                    <a:pt x="27" y="41"/>
                    <a:pt x="27" y="41"/>
                    <a:pt x="27" y="41"/>
                  </a:cubicBezTo>
                  <a:cubicBezTo>
                    <a:pt x="27" y="53"/>
                    <a:pt x="27" y="53"/>
                    <a:pt x="27" y="53"/>
                  </a:cubicBezTo>
                  <a:cubicBezTo>
                    <a:pt x="27" y="54"/>
                    <a:pt x="28" y="55"/>
                    <a:pt x="29" y="55"/>
                  </a:cubicBezTo>
                  <a:cubicBezTo>
                    <a:pt x="32" y="55"/>
                    <a:pt x="32" y="55"/>
                    <a:pt x="32" y="55"/>
                  </a:cubicBezTo>
                  <a:cubicBezTo>
                    <a:pt x="33" y="55"/>
                    <a:pt x="34" y="54"/>
                    <a:pt x="34" y="53"/>
                  </a:cubicBezTo>
                  <a:cubicBezTo>
                    <a:pt x="34" y="41"/>
                    <a:pt x="34" y="41"/>
                    <a:pt x="34" y="41"/>
                  </a:cubicBezTo>
                  <a:cubicBezTo>
                    <a:pt x="41" y="41"/>
                    <a:pt x="41" y="41"/>
                    <a:pt x="41" y="41"/>
                  </a:cubicBezTo>
                  <a:cubicBezTo>
                    <a:pt x="54" y="62"/>
                    <a:pt x="54" y="62"/>
                    <a:pt x="54" y="62"/>
                  </a:cubicBezTo>
                  <a:cubicBezTo>
                    <a:pt x="55" y="63"/>
                    <a:pt x="56" y="63"/>
                    <a:pt x="57" y="62"/>
                  </a:cubicBezTo>
                  <a:cubicBezTo>
                    <a:pt x="59" y="61"/>
                    <a:pt x="59" y="61"/>
                    <a:pt x="59" y="61"/>
                  </a:cubicBezTo>
                  <a:cubicBezTo>
                    <a:pt x="60" y="60"/>
                    <a:pt x="61" y="59"/>
                    <a:pt x="60" y="58"/>
                  </a:cubicBezTo>
                  <a:cubicBezTo>
                    <a:pt x="49" y="41"/>
                    <a:pt x="49" y="41"/>
                    <a:pt x="49" y="41"/>
                  </a:cubicBezTo>
                  <a:cubicBezTo>
                    <a:pt x="58" y="41"/>
                    <a:pt x="58" y="41"/>
                    <a:pt x="58" y="41"/>
                  </a:cubicBezTo>
                  <a:cubicBezTo>
                    <a:pt x="59" y="41"/>
                    <a:pt x="60" y="40"/>
                    <a:pt x="60" y="39"/>
                  </a:cubicBezTo>
                  <a:close/>
                </a:path>
              </a:pathLst>
            </a:custGeom>
            <a:solidFill>
              <a:srgbClr val="C3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75" name="Rectangle 124"/>
            <p:cNvSpPr>
              <a:spLocks noChangeArrowheads="1"/>
            </p:cNvSpPr>
            <p:nvPr/>
          </p:nvSpPr>
          <p:spPr bwMode="auto">
            <a:xfrm>
              <a:off x="5603863" y="2174878"/>
              <a:ext cx="36511" cy="257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76" name="Rectangle 125"/>
            <p:cNvSpPr>
              <a:spLocks noChangeArrowheads="1"/>
            </p:cNvSpPr>
            <p:nvPr/>
          </p:nvSpPr>
          <p:spPr bwMode="auto">
            <a:xfrm>
              <a:off x="7829533" y="2174878"/>
              <a:ext cx="36511" cy="257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77" name="Freeform 126"/>
            <p:cNvSpPr>
              <a:spLocks/>
            </p:cNvSpPr>
            <p:nvPr/>
          </p:nvSpPr>
          <p:spPr bwMode="auto">
            <a:xfrm>
              <a:off x="6605574" y="1916115"/>
              <a:ext cx="258762" cy="184150"/>
            </a:xfrm>
            <a:custGeom>
              <a:avLst/>
              <a:gdLst>
                <a:gd name="T0" fmla="*/ 7 w 7"/>
                <a:gd name="T1" fmla="*/ 5 h 5"/>
                <a:gd name="T2" fmla="*/ 7 w 7"/>
                <a:gd name="T3" fmla="*/ 2 h 5"/>
                <a:gd name="T4" fmla="*/ 5 w 7"/>
                <a:gd name="T5" fmla="*/ 0 h 5"/>
                <a:gd name="T6" fmla="*/ 2 w 7"/>
                <a:gd name="T7" fmla="*/ 0 h 5"/>
                <a:gd name="T8" fmla="*/ 0 w 7"/>
                <a:gd name="T9" fmla="*/ 2 h 5"/>
                <a:gd name="T10" fmla="*/ 0 w 7"/>
                <a:gd name="T11" fmla="*/ 5 h 5"/>
                <a:gd name="T12" fmla="*/ 7 w 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5"/>
                  </a:moveTo>
                  <a:cubicBezTo>
                    <a:pt x="7" y="2"/>
                    <a:pt x="7" y="2"/>
                    <a:pt x="7" y="2"/>
                  </a:cubicBezTo>
                  <a:cubicBezTo>
                    <a:pt x="7" y="1"/>
                    <a:pt x="6" y="0"/>
                    <a:pt x="5" y="0"/>
                  </a:cubicBezTo>
                  <a:cubicBezTo>
                    <a:pt x="2" y="0"/>
                    <a:pt x="2" y="0"/>
                    <a:pt x="2" y="0"/>
                  </a:cubicBezTo>
                  <a:cubicBezTo>
                    <a:pt x="1" y="0"/>
                    <a:pt x="0" y="1"/>
                    <a:pt x="0" y="2"/>
                  </a:cubicBezTo>
                  <a:cubicBezTo>
                    <a:pt x="0" y="5"/>
                    <a:pt x="0" y="5"/>
                    <a:pt x="0" y="5"/>
                  </a:cubicBezTo>
                  <a:lnTo>
                    <a:pt x="7" y="5"/>
                  </a:lnTo>
                  <a:close/>
                </a:path>
              </a:pathLst>
            </a:custGeom>
            <a:solidFill>
              <a:srgbClr val="C3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78" name="Freeform 127"/>
            <p:cNvSpPr>
              <a:spLocks/>
            </p:cNvSpPr>
            <p:nvPr/>
          </p:nvSpPr>
          <p:spPr bwMode="auto">
            <a:xfrm>
              <a:off x="5714988" y="2543178"/>
              <a:ext cx="2039932" cy="1441452"/>
            </a:xfrm>
            <a:custGeom>
              <a:avLst/>
              <a:gdLst>
                <a:gd name="T0" fmla="*/ 55 w 55"/>
                <a:gd name="T1" fmla="*/ 0 h 39"/>
                <a:gd name="T2" fmla="*/ 55 w 55"/>
                <a:gd name="T3" fmla="*/ 37 h 39"/>
                <a:gd name="T4" fmla="*/ 53 w 55"/>
                <a:gd name="T5" fmla="*/ 39 h 39"/>
                <a:gd name="T6" fmla="*/ 2 w 55"/>
                <a:gd name="T7" fmla="*/ 39 h 39"/>
                <a:gd name="T8" fmla="*/ 0 w 55"/>
                <a:gd name="T9" fmla="*/ 37 h 39"/>
                <a:gd name="T10" fmla="*/ 0 w 55"/>
                <a:gd name="T11" fmla="*/ 0 h 39"/>
                <a:gd name="T12" fmla="*/ 55 w 5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55" h="39">
                  <a:moveTo>
                    <a:pt x="55" y="0"/>
                  </a:moveTo>
                  <a:cubicBezTo>
                    <a:pt x="55" y="37"/>
                    <a:pt x="55" y="37"/>
                    <a:pt x="55" y="37"/>
                  </a:cubicBezTo>
                  <a:cubicBezTo>
                    <a:pt x="55" y="38"/>
                    <a:pt x="54" y="39"/>
                    <a:pt x="53" y="39"/>
                  </a:cubicBezTo>
                  <a:cubicBezTo>
                    <a:pt x="2" y="39"/>
                    <a:pt x="2" y="39"/>
                    <a:pt x="2" y="39"/>
                  </a:cubicBezTo>
                  <a:cubicBezTo>
                    <a:pt x="1" y="39"/>
                    <a:pt x="0" y="38"/>
                    <a:pt x="0" y="37"/>
                  </a:cubicBezTo>
                  <a:cubicBezTo>
                    <a:pt x="0" y="0"/>
                    <a:pt x="0" y="0"/>
                    <a:pt x="0" y="0"/>
                  </a:cubicBezTo>
                  <a:lnTo>
                    <a:pt x="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79" name="Freeform 128"/>
            <p:cNvSpPr>
              <a:spLocks/>
            </p:cNvSpPr>
            <p:nvPr/>
          </p:nvSpPr>
          <p:spPr bwMode="auto">
            <a:xfrm>
              <a:off x="6791310" y="2838454"/>
              <a:ext cx="184149" cy="665164"/>
            </a:xfrm>
            <a:custGeom>
              <a:avLst/>
              <a:gdLst>
                <a:gd name="T0" fmla="*/ 5 w 5"/>
                <a:gd name="T1" fmla="*/ 16 h 18"/>
                <a:gd name="T2" fmla="*/ 3 w 5"/>
                <a:gd name="T3" fmla="*/ 18 h 18"/>
                <a:gd name="T4" fmla="*/ 2 w 5"/>
                <a:gd name="T5" fmla="*/ 18 h 18"/>
                <a:gd name="T6" fmla="*/ 0 w 5"/>
                <a:gd name="T7" fmla="*/ 16 h 18"/>
                <a:gd name="T8" fmla="*/ 0 w 5"/>
                <a:gd name="T9" fmla="*/ 2 h 18"/>
                <a:gd name="T10" fmla="*/ 2 w 5"/>
                <a:gd name="T11" fmla="*/ 0 h 18"/>
                <a:gd name="T12" fmla="*/ 3 w 5"/>
                <a:gd name="T13" fmla="*/ 0 h 18"/>
                <a:gd name="T14" fmla="*/ 5 w 5"/>
                <a:gd name="T15" fmla="*/ 2 h 18"/>
                <a:gd name="T16" fmla="*/ 5 w 5"/>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8">
                  <a:moveTo>
                    <a:pt x="5" y="16"/>
                  </a:moveTo>
                  <a:cubicBezTo>
                    <a:pt x="5" y="17"/>
                    <a:pt x="4" y="18"/>
                    <a:pt x="3" y="18"/>
                  </a:cubicBezTo>
                  <a:cubicBezTo>
                    <a:pt x="2" y="18"/>
                    <a:pt x="2" y="18"/>
                    <a:pt x="2" y="18"/>
                  </a:cubicBezTo>
                  <a:cubicBezTo>
                    <a:pt x="1" y="18"/>
                    <a:pt x="0" y="17"/>
                    <a:pt x="0" y="16"/>
                  </a:cubicBezTo>
                  <a:cubicBezTo>
                    <a:pt x="0" y="2"/>
                    <a:pt x="0" y="2"/>
                    <a:pt x="0" y="2"/>
                  </a:cubicBezTo>
                  <a:cubicBezTo>
                    <a:pt x="0" y="1"/>
                    <a:pt x="1" y="0"/>
                    <a:pt x="2" y="0"/>
                  </a:cubicBezTo>
                  <a:cubicBezTo>
                    <a:pt x="3" y="0"/>
                    <a:pt x="3" y="0"/>
                    <a:pt x="3" y="0"/>
                  </a:cubicBezTo>
                  <a:cubicBezTo>
                    <a:pt x="4" y="0"/>
                    <a:pt x="5" y="1"/>
                    <a:pt x="5" y="2"/>
                  </a:cubicBezTo>
                  <a:lnTo>
                    <a:pt x="5" y="16"/>
                  </a:lnTo>
                  <a:close/>
                </a:path>
              </a:pathLst>
            </a:custGeom>
            <a:solidFill>
              <a:srgbClr val="8AC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82" name="Freeform 129"/>
            <p:cNvSpPr>
              <a:spLocks/>
            </p:cNvSpPr>
            <p:nvPr/>
          </p:nvSpPr>
          <p:spPr bwMode="auto">
            <a:xfrm>
              <a:off x="6197588" y="3024190"/>
              <a:ext cx="185737" cy="479425"/>
            </a:xfrm>
            <a:custGeom>
              <a:avLst/>
              <a:gdLst>
                <a:gd name="T0" fmla="*/ 5 w 5"/>
                <a:gd name="T1" fmla="*/ 11 h 13"/>
                <a:gd name="T2" fmla="*/ 4 w 5"/>
                <a:gd name="T3" fmla="*/ 13 h 13"/>
                <a:gd name="T4" fmla="*/ 2 w 5"/>
                <a:gd name="T5" fmla="*/ 13 h 13"/>
                <a:gd name="T6" fmla="*/ 0 w 5"/>
                <a:gd name="T7" fmla="*/ 11 h 13"/>
                <a:gd name="T8" fmla="*/ 0 w 5"/>
                <a:gd name="T9" fmla="*/ 2 h 13"/>
                <a:gd name="T10" fmla="*/ 2 w 5"/>
                <a:gd name="T11" fmla="*/ 0 h 13"/>
                <a:gd name="T12" fmla="*/ 4 w 5"/>
                <a:gd name="T13" fmla="*/ 0 h 13"/>
                <a:gd name="T14" fmla="*/ 5 w 5"/>
                <a:gd name="T15" fmla="*/ 2 h 13"/>
                <a:gd name="T16" fmla="*/ 5 w 5"/>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3">
                  <a:moveTo>
                    <a:pt x="5" y="11"/>
                  </a:moveTo>
                  <a:cubicBezTo>
                    <a:pt x="5" y="12"/>
                    <a:pt x="5" y="13"/>
                    <a:pt x="4" y="13"/>
                  </a:cubicBezTo>
                  <a:cubicBezTo>
                    <a:pt x="2" y="13"/>
                    <a:pt x="2" y="13"/>
                    <a:pt x="2" y="13"/>
                  </a:cubicBezTo>
                  <a:cubicBezTo>
                    <a:pt x="1" y="13"/>
                    <a:pt x="0" y="12"/>
                    <a:pt x="0" y="11"/>
                  </a:cubicBezTo>
                  <a:cubicBezTo>
                    <a:pt x="0" y="2"/>
                    <a:pt x="0" y="2"/>
                    <a:pt x="0" y="2"/>
                  </a:cubicBezTo>
                  <a:cubicBezTo>
                    <a:pt x="0" y="1"/>
                    <a:pt x="1" y="0"/>
                    <a:pt x="2" y="0"/>
                  </a:cubicBezTo>
                  <a:cubicBezTo>
                    <a:pt x="4" y="0"/>
                    <a:pt x="4" y="0"/>
                    <a:pt x="4" y="0"/>
                  </a:cubicBezTo>
                  <a:cubicBezTo>
                    <a:pt x="5" y="0"/>
                    <a:pt x="5" y="1"/>
                    <a:pt x="5" y="2"/>
                  </a:cubicBezTo>
                  <a:lnTo>
                    <a:pt x="5" y="11"/>
                  </a:lnTo>
                  <a:close/>
                </a:path>
              </a:pathLst>
            </a:custGeom>
            <a:solidFill>
              <a:srgbClr val="F0E5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08" name="Freeform 130"/>
            <p:cNvSpPr>
              <a:spLocks/>
            </p:cNvSpPr>
            <p:nvPr/>
          </p:nvSpPr>
          <p:spPr bwMode="auto">
            <a:xfrm>
              <a:off x="7088174" y="2801940"/>
              <a:ext cx="184149" cy="701676"/>
            </a:xfrm>
            <a:custGeom>
              <a:avLst/>
              <a:gdLst>
                <a:gd name="T0" fmla="*/ 5 w 5"/>
                <a:gd name="T1" fmla="*/ 17 h 19"/>
                <a:gd name="T2" fmla="*/ 3 w 5"/>
                <a:gd name="T3" fmla="*/ 19 h 19"/>
                <a:gd name="T4" fmla="*/ 1 w 5"/>
                <a:gd name="T5" fmla="*/ 19 h 19"/>
                <a:gd name="T6" fmla="*/ 0 w 5"/>
                <a:gd name="T7" fmla="*/ 17 h 19"/>
                <a:gd name="T8" fmla="*/ 0 w 5"/>
                <a:gd name="T9" fmla="*/ 2 h 19"/>
                <a:gd name="T10" fmla="*/ 1 w 5"/>
                <a:gd name="T11" fmla="*/ 0 h 19"/>
                <a:gd name="T12" fmla="*/ 3 w 5"/>
                <a:gd name="T13" fmla="*/ 0 h 19"/>
                <a:gd name="T14" fmla="*/ 5 w 5"/>
                <a:gd name="T15" fmla="*/ 2 h 19"/>
                <a:gd name="T16" fmla="*/ 5 w 5"/>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9">
                  <a:moveTo>
                    <a:pt x="5" y="17"/>
                  </a:moveTo>
                  <a:cubicBezTo>
                    <a:pt x="5" y="18"/>
                    <a:pt x="4" y="19"/>
                    <a:pt x="3" y="19"/>
                  </a:cubicBezTo>
                  <a:cubicBezTo>
                    <a:pt x="1" y="19"/>
                    <a:pt x="1" y="19"/>
                    <a:pt x="1" y="19"/>
                  </a:cubicBezTo>
                  <a:cubicBezTo>
                    <a:pt x="0" y="19"/>
                    <a:pt x="0" y="18"/>
                    <a:pt x="0" y="17"/>
                  </a:cubicBezTo>
                  <a:cubicBezTo>
                    <a:pt x="0" y="2"/>
                    <a:pt x="0" y="2"/>
                    <a:pt x="0" y="2"/>
                  </a:cubicBezTo>
                  <a:cubicBezTo>
                    <a:pt x="0" y="1"/>
                    <a:pt x="0" y="0"/>
                    <a:pt x="1" y="0"/>
                  </a:cubicBezTo>
                  <a:cubicBezTo>
                    <a:pt x="3" y="0"/>
                    <a:pt x="3" y="0"/>
                    <a:pt x="3" y="0"/>
                  </a:cubicBezTo>
                  <a:cubicBezTo>
                    <a:pt x="4" y="0"/>
                    <a:pt x="5" y="1"/>
                    <a:pt x="5" y="2"/>
                  </a:cubicBezTo>
                  <a:lnTo>
                    <a:pt x="5" y="17"/>
                  </a:ln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17" name="Freeform 131"/>
            <p:cNvSpPr>
              <a:spLocks/>
            </p:cNvSpPr>
            <p:nvPr/>
          </p:nvSpPr>
          <p:spPr bwMode="auto">
            <a:xfrm>
              <a:off x="6197589" y="3578226"/>
              <a:ext cx="1074735" cy="184150"/>
            </a:xfrm>
            <a:custGeom>
              <a:avLst/>
              <a:gdLst>
                <a:gd name="T0" fmla="*/ 2 w 29"/>
                <a:gd name="T1" fmla="*/ 5 h 5"/>
                <a:gd name="T2" fmla="*/ 0 w 29"/>
                <a:gd name="T3" fmla="*/ 3 h 5"/>
                <a:gd name="T4" fmla="*/ 0 w 29"/>
                <a:gd name="T5" fmla="*/ 2 h 5"/>
                <a:gd name="T6" fmla="*/ 2 w 29"/>
                <a:gd name="T7" fmla="*/ 0 h 5"/>
                <a:gd name="T8" fmla="*/ 27 w 29"/>
                <a:gd name="T9" fmla="*/ 0 h 5"/>
                <a:gd name="T10" fmla="*/ 29 w 29"/>
                <a:gd name="T11" fmla="*/ 2 h 5"/>
                <a:gd name="T12" fmla="*/ 29 w 29"/>
                <a:gd name="T13" fmla="*/ 3 h 5"/>
                <a:gd name="T14" fmla="*/ 27 w 29"/>
                <a:gd name="T15" fmla="*/ 5 h 5"/>
                <a:gd name="T16" fmla="*/ 2 w 29"/>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
                  <a:moveTo>
                    <a:pt x="2" y="5"/>
                  </a:moveTo>
                  <a:cubicBezTo>
                    <a:pt x="1" y="5"/>
                    <a:pt x="0" y="4"/>
                    <a:pt x="0" y="3"/>
                  </a:cubicBezTo>
                  <a:cubicBezTo>
                    <a:pt x="0" y="2"/>
                    <a:pt x="0" y="2"/>
                    <a:pt x="0" y="2"/>
                  </a:cubicBezTo>
                  <a:cubicBezTo>
                    <a:pt x="0" y="1"/>
                    <a:pt x="1" y="0"/>
                    <a:pt x="2" y="0"/>
                  </a:cubicBezTo>
                  <a:cubicBezTo>
                    <a:pt x="27" y="0"/>
                    <a:pt x="27" y="0"/>
                    <a:pt x="27" y="0"/>
                  </a:cubicBezTo>
                  <a:cubicBezTo>
                    <a:pt x="28" y="0"/>
                    <a:pt x="29" y="1"/>
                    <a:pt x="29" y="2"/>
                  </a:cubicBezTo>
                  <a:cubicBezTo>
                    <a:pt x="29" y="3"/>
                    <a:pt x="29" y="3"/>
                    <a:pt x="29" y="3"/>
                  </a:cubicBezTo>
                  <a:cubicBezTo>
                    <a:pt x="29" y="4"/>
                    <a:pt x="28" y="5"/>
                    <a:pt x="27" y="5"/>
                  </a:cubicBezTo>
                  <a:lnTo>
                    <a:pt x="2" y="5"/>
                  </a:lnTo>
                  <a:close/>
                </a:path>
              </a:pathLst>
            </a:custGeom>
            <a:solidFill>
              <a:srgbClr val="2F52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18" name="Freeform 132"/>
            <p:cNvSpPr>
              <a:spLocks/>
            </p:cNvSpPr>
            <p:nvPr/>
          </p:nvSpPr>
          <p:spPr bwMode="auto">
            <a:xfrm>
              <a:off x="6494463" y="2949576"/>
              <a:ext cx="185737" cy="554038"/>
            </a:xfrm>
            <a:custGeom>
              <a:avLst/>
              <a:gdLst>
                <a:gd name="T0" fmla="*/ 5 w 5"/>
                <a:gd name="T1" fmla="*/ 13 h 15"/>
                <a:gd name="T2" fmla="*/ 3 w 5"/>
                <a:gd name="T3" fmla="*/ 15 h 15"/>
                <a:gd name="T4" fmla="*/ 2 w 5"/>
                <a:gd name="T5" fmla="*/ 15 h 15"/>
                <a:gd name="T6" fmla="*/ 0 w 5"/>
                <a:gd name="T7" fmla="*/ 13 h 15"/>
                <a:gd name="T8" fmla="*/ 0 w 5"/>
                <a:gd name="T9" fmla="*/ 2 h 15"/>
                <a:gd name="T10" fmla="*/ 2 w 5"/>
                <a:gd name="T11" fmla="*/ 0 h 15"/>
                <a:gd name="T12" fmla="*/ 3 w 5"/>
                <a:gd name="T13" fmla="*/ 0 h 15"/>
                <a:gd name="T14" fmla="*/ 5 w 5"/>
                <a:gd name="T15" fmla="*/ 2 h 15"/>
                <a:gd name="T16" fmla="*/ 5 w 5"/>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5">
                  <a:moveTo>
                    <a:pt x="5" y="13"/>
                  </a:moveTo>
                  <a:cubicBezTo>
                    <a:pt x="5" y="14"/>
                    <a:pt x="4" y="15"/>
                    <a:pt x="3" y="15"/>
                  </a:cubicBezTo>
                  <a:cubicBezTo>
                    <a:pt x="2" y="15"/>
                    <a:pt x="2" y="15"/>
                    <a:pt x="2" y="15"/>
                  </a:cubicBezTo>
                  <a:cubicBezTo>
                    <a:pt x="1" y="15"/>
                    <a:pt x="0" y="14"/>
                    <a:pt x="0" y="13"/>
                  </a:cubicBezTo>
                  <a:cubicBezTo>
                    <a:pt x="0" y="2"/>
                    <a:pt x="0" y="2"/>
                    <a:pt x="0" y="2"/>
                  </a:cubicBezTo>
                  <a:cubicBezTo>
                    <a:pt x="0" y="1"/>
                    <a:pt x="1" y="0"/>
                    <a:pt x="2" y="0"/>
                  </a:cubicBezTo>
                  <a:cubicBezTo>
                    <a:pt x="3" y="0"/>
                    <a:pt x="3" y="0"/>
                    <a:pt x="3" y="0"/>
                  </a:cubicBezTo>
                  <a:cubicBezTo>
                    <a:pt x="4" y="0"/>
                    <a:pt x="5" y="1"/>
                    <a:pt x="5" y="2"/>
                  </a:cubicBezTo>
                  <a:lnTo>
                    <a:pt x="5" y="13"/>
                  </a:lnTo>
                  <a:close/>
                </a:path>
              </a:pathLst>
            </a:custGeom>
            <a:solidFill>
              <a:srgbClr val="B9D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grpSp>
      <p:sp>
        <p:nvSpPr>
          <p:cNvPr id="164" name="文本框 163">
            <a:extLst>
              <a:ext uri="{FF2B5EF4-FFF2-40B4-BE49-F238E27FC236}">
                <a16:creationId xmlns:a16="http://schemas.microsoft.com/office/drawing/2014/main" id="{9D53A8DF-E91E-4773-9411-AC616DE86E46}"/>
              </a:ext>
            </a:extLst>
          </p:cNvPr>
          <p:cNvSpPr txBox="1"/>
          <p:nvPr/>
        </p:nvSpPr>
        <p:spPr>
          <a:xfrm>
            <a:off x="925458" y="3759029"/>
            <a:ext cx="1583985" cy="369332"/>
          </a:xfrm>
          <a:prstGeom prst="rect">
            <a:avLst/>
          </a:prstGeom>
          <a:noFill/>
        </p:spPr>
        <p:txBody>
          <a:bodyPr wrap="square" rtlCol="0">
            <a:spAutoFit/>
          </a:bodyPr>
          <a:lstStyle/>
          <a:p>
            <a:pPr algn="ctr" defTabSz="685800" fontAlgn="auto">
              <a:spcBef>
                <a:spcPts val="0"/>
              </a:spcBef>
              <a:spcAft>
                <a:spcPts val="0"/>
              </a:spcAft>
            </a:pPr>
            <a:r>
              <a:rPr lang="zh-CN" altLang="en-US" b="1" dirty="0">
                <a:solidFill>
                  <a:prstClr val="white"/>
                </a:solidFill>
                <a:latin typeface="Arial"/>
                <a:ea typeface="微软雅黑"/>
              </a:rPr>
              <a:t>创建任务列表</a:t>
            </a:r>
            <a:endParaRPr lang="en-US" altLang="zh-CN" b="1" dirty="0">
              <a:solidFill>
                <a:prstClr val="white"/>
              </a:solidFill>
              <a:latin typeface="Arial"/>
              <a:ea typeface="微软雅黑"/>
            </a:endParaRPr>
          </a:p>
        </p:txBody>
      </p:sp>
      <p:sp>
        <p:nvSpPr>
          <p:cNvPr id="165" name="文本框 164">
            <a:extLst>
              <a:ext uri="{FF2B5EF4-FFF2-40B4-BE49-F238E27FC236}">
                <a16:creationId xmlns:a16="http://schemas.microsoft.com/office/drawing/2014/main" id="{9D53A8DF-E91E-4773-9411-AC616DE86E46}"/>
              </a:ext>
            </a:extLst>
          </p:cNvPr>
          <p:cNvSpPr txBox="1"/>
          <p:nvPr/>
        </p:nvSpPr>
        <p:spPr>
          <a:xfrm>
            <a:off x="3516328" y="3759029"/>
            <a:ext cx="1926387" cy="369332"/>
          </a:xfrm>
          <a:prstGeom prst="rect">
            <a:avLst/>
          </a:prstGeom>
          <a:noFill/>
        </p:spPr>
        <p:txBody>
          <a:bodyPr wrap="square" rtlCol="0">
            <a:spAutoFit/>
          </a:bodyPr>
          <a:lstStyle/>
          <a:p>
            <a:pPr algn="ctr" defTabSz="685800" fontAlgn="auto">
              <a:spcBef>
                <a:spcPts val="0"/>
              </a:spcBef>
              <a:spcAft>
                <a:spcPts val="0"/>
              </a:spcAft>
            </a:pPr>
            <a:r>
              <a:rPr lang="zh-CN" altLang="en-US" b="1" dirty="0">
                <a:solidFill>
                  <a:prstClr val="white"/>
                </a:solidFill>
                <a:latin typeface="Arial"/>
                <a:ea typeface="微软雅黑"/>
              </a:rPr>
              <a:t>设定专注时间</a:t>
            </a:r>
            <a:endParaRPr lang="en-US" altLang="zh-CN" b="1" dirty="0">
              <a:solidFill>
                <a:prstClr val="white"/>
              </a:solidFill>
              <a:latin typeface="Arial"/>
              <a:ea typeface="微软雅黑"/>
            </a:endParaRPr>
          </a:p>
        </p:txBody>
      </p:sp>
      <p:sp>
        <p:nvSpPr>
          <p:cNvPr id="166" name="文本框 165">
            <a:extLst>
              <a:ext uri="{FF2B5EF4-FFF2-40B4-BE49-F238E27FC236}">
                <a16:creationId xmlns:a16="http://schemas.microsoft.com/office/drawing/2014/main" id="{9D53A8DF-E91E-4773-9411-AC616DE86E46}"/>
              </a:ext>
            </a:extLst>
          </p:cNvPr>
          <p:cNvSpPr txBox="1"/>
          <p:nvPr/>
        </p:nvSpPr>
        <p:spPr>
          <a:xfrm>
            <a:off x="6335756" y="3759029"/>
            <a:ext cx="1882787" cy="369332"/>
          </a:xfrm>
          <a:prstGeom prst="rect">
            <a:avLst/>
          </a:prstGeom>
          <a:noFill/>
        </p:spPr>
        <p:txBody>
          <a:bodyPr wrap="square" rtlCol="0">
            <a:spAutoFit/>
          </a:bodyPr>
          <a:lstStyle/>
          <a:p>
            <a:pPr algn="ctr" defTabSz="685800" fontAlgn="auto">
              <a:spcBef>
                <a:spcPts val="0"/>
              </a:spcBef>
              <a:spcAft>
                <a:spcPts val="0"/>
              </a:spcAft>
            </a:pPr>
            <a:r>
              <a:rPr lang="zh-CN" altLang="en-US" b="1" dirty="0">
                <a:solidFill>
                  <a:prstClr val="white"/>
                </a:solidFill>
                <a:latin typeface="Arial"/>
                <a:ea typeface="微软雅黑"/>
              </a:rPr>
              <a:t>学会分解任务</a:t>
            </a:r>
            <a:endParaRPr lang="en-US" altLang="zh-CN" b="1" dirty="0">
              <a:solidFill>
                <a:prstClr val="white"/>
              </a:solidFill>
              <a:latin typeface="Arial"/>
              <a:ea typeface="微软雅黑"/>
            </a:endParaRPr>
          </a:p>
        </p:txBody>
      </p:sp>
      <p:sp>
        <p:nvSpPr>
          <p:cNvPr id="167" name="文本框 166">
            <a:extLst>
              <a:ext uri="{FF2B5EF4-FFF2-40B4-BE49-F238E27FC236}">
                <a16:creationId xmlns:a16="http://schemas.microsoft.com/office/drawing/2014/main" id="{9D53A8DF-E91E-4773-9411-AC616DE86E46}"/>
              </a:ext>
            </a:extLst>
          </p:cNvPr>
          <p:cNvSpPr txBox="1"/>
          <p:nvPr/>
        </p:nvSpPr>
        <p:spPr>
          <a:xfrm>
            <a:off x="986212" y="4187653"/>
            <a:ext cx="1523231" cy="300082"/>
          </a:xfrm>
          <a:prstGeom prst="rect">
            <a:avLst/>
          </a:prstGeom>
          <a:noFill/>
        </p:spPr>
        <p:txBody>
          <a:bodyPr wrap="square" rtlCol="0">
            <a:spAutoFit/>
          </a:bodyPr>
          <a:lstStyle/>
          <a:p>
            <a:pPr algn="ctr" defTabSz="685800" fontAlgn="auto">
              <a:spcBef>
                <a:spcPts val="0"/>
              </a:spcBef>
              <a:spcAft>
                <a:spcPts val="0"/>
              </a:spcAft>
            </a:pPr>
            <a:r>
              <a:rPr lang="zh-CN" altLang="en-US" sz="1350" dirty="0">
                <a:solidFill>
                  <a:srgbClr val="414954">
                    <a:lumMod val="60000"/>
                    <a:lumOff val="40000"/>
                  </a:srgbClr>
                </a:solidFill>
                <a:latin typeface="Arial"/>
                <a:ea typeface="微软雅黑"/>
              </a:rPr>
              <a:t>做到心中有数</a:t>
            </a:r>
            <a:endParaRPr lang="en-US" altLang="zh-CN" sz="1350" dirty="0">
              <a:solidFill>
                <a:srgbClr val="414954">
                  <a:lumMod val="60000"/>
                  <a:lumOff val="40000"/>
                </a:srgbClr>
              </a:solidFill>
              <a:latin typeface="Arial"/>
              <a:ea typeface="微软雅黑"/>
            </a:endParaRPr>
          </a:p>
        </p:txBody>
      </p:sp>
      <p:sp>
        <p:nvSpPr>
          <p:cNvPr id="168" name="文本框 167">
            <a:extLst>
              <a:ext uri="{FF2B5EF4-FFF2-40B4-BE49-F238E27FC236}">
                <a16:creationId xmlns:a16="http://schemas.microsoft.com/office/drawing/2014/main" id="{9D53A8DF-E91E-4773-9411-AC616DE86E46}"/>
              </a:ext>
            </a:extLst>
          </p:cNvPr>
          <p:cNvSpPr txBox="1"/>
          <p:nvPr/>
        </p:nvSpPr>
        <p:spPr>
          <a:xfrm>
            <a:off x="3763346" y="4187653"/>
            <a:ext cx="1493898" cy="300082"/>
          </a:xfrm>
          <a:prstGeom prst="rect">
            <a:avLst/>
          </a:prstGeom>
          <a:noFill/>
        </p:spPr>
        <p:txBody>
          <a:bodyPr wrap="square" rtlCol="0">
            <a:spAutoFit/>
          </a:bodyPr>
          <a:lstStyle/>
          <a:p>
            <a:pPr algn="ctr" defTabSz="685800" fontAlgn="auto">
              <a:spcBef>
                <a:spcPts val="0"/>
              </a:spcBef>
              <a:spcAft>
                <a:spcPts val="0"/>
              </a:spcAft>
            </a:pPr>
            <a:r>
              <a:rPr lang="zh-CN" altLang="en-US" sz="1350" dirty="0">
                <a:solidFill>
                  <a:srgbClr val="414954">
                    <a:lumMod val="60000"/>
                    <a:lumOff val="40000"/>
                  </a:srgbClr>
                </a:solidFill>
                <a:latin typeface="Arial"/>
                <a:ea typeface="微软雅黑"/>
              </a:rPr>
              <a:t>逼迫自己不分心</a:t>
            </a:r>
            <a:endParaRPr lang="en-US" altLang="zh-CN" sz="1350" dirty="0">
              <a:solidFill>
                <a:srgbClr val="414954">
                  <a:lumMod val="60000"/>
                  <a:lumOff val="40000"/>
                </a:srgbClr>
              </a:solidFill>
              <a:latin typeface="Arial"/>
              <a:ea typeface="微软雅黑"/>
            </a:endParaRPr>
          </a:p>
        </p:txBody>
      </p:sp>
      <p:sp>
        <p:nvSpPr>
          <p:cNvPr id="169" name="文本框 168">
            <a:extLst>
              <a:ext uri="{FF2B5EF4-FFF2-40B4-BE49-F238E27FC236}">
                <a16:creationId xmlns:a16="http://schemas.microsoft.com/office/drawing/2014/main" id="{9D53A8DF-E91E-4773-9411-AC616DE86E46}"/>
              </a:ext>
            </a:extLst>
          </p:cNvPr>
          <p:cNvSpPr txBox="1"/>
          <p:nvPr/>
        </p:nvSpPr>
        <p:spPr>
          <a:xfrm>
            <a:off x="6481813" y="4187653"/>
            <a:ext cx="1523231" cy="300082"/>
          </a:xfrm>
          <a:prstGeom prst="rect">
            <a:avLst/>
          </a:prstGeom>
          <a:noFill/>
        </p:spPr>
        <p:txBody>
          <a:bodyPr wrap="square" rtlCol="0">
            <a:spAutoFit/>
          </a:bodyPr>
          <a:lstStyle/>
          <a:p>
            <a:pPr algn="ctr" defTabSz="685800" fontAlgn="auto">
              <a:spcBef>
                <a:spcPts val="0"/>
              </a:spcBef>
              <a:spcAft>
                <a:spcPts val="0"/>
              </a:spcAft>
            </a:pPr>
            <a:r>
              <a:rPr lang="zh-CN" altLang="en-US" sz="1350" dirty="0">
                <a:solidFill>
                  <a:srgbClr val="414954">
                    <a:lumMod val="60000"/>
                    <a:lumOff val="40000"/>
                  </a:srgbClr>
                </a:solidFill>
                <a:latin typeface="Arial"/>
                <a:ea typeface="微软雅黑"/>
              </a:rPr>
              <a:t>勇敢迈出第一步</a:t>
            </a:r>
            <a:endParaRPr lang="en-US" altLang="zh-CN" sz="1350" dirty="0">
              <a:solidFill>
                <a:srgbClr val="414954">
                  <a:lumMod val="60000"/>
                  <a:lumOff val="40000"/>
                </a:srgbClr>
              </a:solidFill>
              <a:latin typeface="Arial"/>
              <a:ea typeface="微软雅黑"/>
            </a:endParaRPr>
          </a:p>
        </p:txBody>
      </p:sp>
      <p:grpSp>
        <p:nvGrpSpPr>
          <p:cNvPr id="353" name="组合 352"/>
          <p:cNvGrpSpPr/>
          <p:nvPr/>
        </p:nvGrpSpPr>
        <p:grpSpPr>
          <a:xfrm>
            <a:off x="3759994" y="1840707"/>
            <a:ext cx="1553766" cy="1576388"/>
            <a:chOff x="5013325" y="2454275"/>
            <a:chExt cx="2071688" cy="2101851"/>
          </a:xfrm>
        </p:grpSpPr>
        <p:sp>
          <p:nvSpPr>
            <p:cNvPr id="12" name="Oval 5"/>
            <p:cNvSpPr>
              <a:spLocks noChangeArrowheads="1"/>
            </p:cNvSpPr>
            <p:nvPr/>
          </p:nvSpPr>
          <p:spPr bwMode="auto">
            <a:xfrm>
              <a:off x="5121275" y="2562225"/>
              <a:ext cx="1882775" cy="18859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3" name="Freeform 6"/>
            <p:cNvSpPr>
              <a:spLocks/>
            </p:cNvSpPr>
            <p:nvPr/>
          </p:nvSpPr>
          <p:spPr bwMode="auto">
            <a:xfrm>
              <a:off x="5900738" y="3451225"/>
              <a:ext cx="80963" cy="80963"/>
            </a:xfrm>
            <a:custGeom>
              <a:avLst/>
              <a:gdLst>
                <a:gd name="T0" fmla="*/ 3 w 3"/>
                <a:gd name="T1" fmla="*/ 0 h 3"/>
                <a:gd name="T2" fmla="*/ 2 w 3"/>
                <a:gd name="T3" fmla="*/ 0 h 3"/>
                <a:gd name="T4" fmla="*/ 0 w 3"/>
                <a:gd name="T5" fmla="*/ 2 h 3"/>
                <a:gd name="T6" fmla="*/ 2 w 3"/>
                <a:gd name="T7" fmla="*/ 3 h 3"/>
                <a:gd name="T8" fmla="*/ 3 w 3"/>
                <a:gd name="T9" fmla="*/ 3 h 3"/>
                <a:gd name="T10" fmla="*/ 2 w 3"/>
                <a:gd name="T11" fmla="*/ 2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2" y="0"/>
                    <a:pt x="2" y="0"/>
                    <a:pt x="2" y="0"/>
                  </a:cubicBezTo>
                  <a:cubicBezTo>
                    <a:pt x="1" y="0"/>
                    <a:pt x="0" y="1"/>
                    <a:pt x="0" y="2"/>
                  </a:cubicBezTo>
                  <a:cubicBezTo>
                    <a:pt x="0" y="2"/>
                    <a:pt x="1" y="3"/>
                    <a:pt x="2" y="3"/>
                  </a:cubicBezTo>
                  <a:cubicBezTo>
                    <a:pt x="3" y="3"/>
                    <a:pt x="3" y="3"/>
                    <a:pt x="3" y="3"/>
                  </a:cubicBezTo>
                  <a:cubicBezTo>
                    <a:pt x="3" y="3"/>
                    <a:pt x="2" y="2"/>
                    <a:pt x="2" y="2"/>
                  </a:cubicBezTo>
                  <a:cubicBezTo>
                    <a:pt x="2" y="1"/>
                    <a:pt x="2" y="1"/>
                    <a:pt x="3" y="0"/>
                  </a:cubicBez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4" name="Freeform 7"/>
            <p:cNvSpPr>
              <a:spLocks/>
            </p:cNvSpPr>
            <p:nvPr/>
          </p:nvSpPr>
          <p:spPr bwMode="auto">
            <a:xfrm>
              <a:off x="6143625" y="3451225"/>
              <a:ext cx="376238" cy="80963"/>
            </a:xfrm>
            <a:custGeom>
              <a:avLst/>
              <a:gdLst>
                <a:gd name="T0" fmla="*/ 13 w 14"/>
                <a:gd name="T1" fmla="*/ 0 h 3"/>
                <a:gd name="T2" fmla="*/ 0 w 14"/>
                <a:gd name="T3" fmla="*/ 0 h 3"/>
                <a:gd name="T4" fmla="*/ 0 w 14"/>
                <a:gd name="T5" fmla="*/ 2 h 3"/>
                <a:gd name="T6" fmla="*/ 0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0" y="0"/>
                    <a:pt x="0" y="0"/>
                    <a:pt x="0" y="0"/>
                  </a:cubicBezTo>
                  <a:cubicBezTo>
                    <a:pt x="0" y="1"/>
                    <a:pt x="0" y="1"/>
                    <a:pt x="0" y="2"/>
                  </a:cubicBezTo>
                  <a:cubicBezTo>
                    <a:pt x="0" y="2"/>
                    <a:pt x="0" y="3"/>
                    <a:pt x="0" y="3"/>
                  </a:cubicBezTo>
                  <a:cubicBezTo>
                    <a:pt x="13" y="3"/>
                    <a:pt x="13" y="3"/>
                    <a:pt x="13" y="3"/>
                  </a:cubicBezTo>
                  <a:cubicBezTo>
                    <a:pt x="13" y="3"/>
                    <a:pt x="14" y="2"/>
                    <a:pt x="14" y="2"/>
                  </a:cubicBezTo>
                  <a:cubicBezTo>
                    <a:pt x="14" y="1"/>
                    <a:pt x="13" y="0"/>
                    <a:pt x="13" y="0"/>
                  </a:cubicBez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5" name="Freeform 8"/>
            <p:cNvSpPr>
              <a:spLocks/>
            </p:cNvSpPr>
            <p:nvPr/>
          </p:nvSpPr>
          <p:spPr bwMode="auto">
            <a:xfrm>
              <a:off x="6008688" y="3586163"/>
              <a:ext cx="80963" cy="26988"/>
            </a:xfrm>
            <a:custGeom>
              <a:avLst/>
              <a:gdLst>
                <a:gd name="T0" fmla="*/ 0 w 3"/>
                <a:gd name="T1" fmla="*/ 0 h 1"/>
                <a:gd name="T2" fmla="*/ 0 w 3"/>
                <a:gd name="T3" fmla="*/ 0 h 1"/>
                <a:gd name="T4" fmla="*/ 2 w 3"/>
                <a:gd name="T5" fmla="*/ 1 h 1"/>
                <a:gd name="T6" fmla="*/ 3 w 3"/>
                <a:gd name="T7" fmla="*/ 0 h 1"/>
                <a:gd name="T8" fmla="*/ 3 w 3"/>
                <a:gd name="T9" fmla="*/ 0 h 1"/>
                <a:gd name="T10" fmla="*/ 2 w 3"/>
                <a:gd name="T11" fmla="*/ 0 h 1"/>
                <a:gd name="T12" fmla="*/ 0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0" y="0"/>
                  </a:moveTo>
                  <a:cubicBezTo>
                    <a:pt x="0" y="0"/>
                    <a:pt x="0" y="0"/>
                    <a:pt x="0" y="0"/>
                  </a:cubicBezTo>
                  <a:cubicBezTo>
                    <a:pt x="0" y="1"/>
                    <a:pt x="1" y="1"/>
                    <a:pt x="2" y="1"/>
                  </a:cubicBezTo>
                  <a:cubicBezTo>
                    <a:pt x="3" y="1"/>
                    <a:pt x="3" y="1"/>
                    <a:pt x="3" y="0"/>
                  </a:cubicBezTo>
                  <a:cubicBezTo>
                    <a:pt x="3" y="0"/>
                    <a:pt x="3" y="0"/>
                    <a:pt x="3" y="0"/>
                  </a:cubicBezTo>
                  <a:cubicBezTo>
                    <a:pt x="3" y="0"/>
                    <a:pt x="2" y="0"/>
                    <a:pt x="2" y="0"/>
                  </a:cubicBezTo>
                  <a:cubicBezTo>
                    <a:pt x="1" y="0"/>
                    <a:pt x="1" y="0"/>
                    <a:pt x="0" y="0"/>
                  </a:cubicBezTo>
                  <a:close/>
                </a:path>
              </a:pathLst>
            </a:custGeom>
            <a:solidFill>
              <a:srgbClr val="C3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16" name="Freeform 9"/>
            <p:cNvSpPr>
              <a:spLocks/>
            </p:cNvSpPr>
            <p:nvPr/>
          </p:nvSpPr>
          <p:spPr bwMode="auto">
            <a:xfrm>
              <a:off x="6008688" y="3181350"/>
              <a:ext cx="80963" cy="215900"/>
            </a:xfrm>
            <a:custGeom>
              <a:avLst/>
              <a:gdLst>
                <a:gd name="T0" fmla="*/ 3 w 3"/>
                <a:gd name="T1" fmla="*/ 8 h 8"/>
                <a:gd name="T2" fmla="*/ 3 w 3"/>
                <a:gd name="T3" fmla="*/ 1 h 8"/>
                <a:gd name="T4" fmla="*/ 2 w 3"/>
                <a:gd name="T5" fmla="*/ 0 h 8"/>
                <a:gd name="T6" fmla="*/ 0 w 3"/>
                <a:gd name="T7" fmla="*/ 1 h 8"/>
                <a:gd name="T8" fmla="*/ 0 w 3"/>
                <a:gd name="T9" fmla="*/ 8 h 8"/>
                <a:gd name="T10" fmla="*/ 2 w 3"/>
                <a:gd name="T11" fmla="*/ 8 h 8"/>
                <a:gd name="T12" fmla="*/ 3 w 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3" y="8"/>
                  </a:moveTo>
                  <a:cubicBezTo>
                    <a:pt x="3" y="1"/>
                    <a:pt x="3" y="1"/>
                    <a:pt x="3" y="1"/>
                  </a:cubicBezTo>
                  <a:cubicBezTo>
                    <a:pt x="3" y="0"/>
                    <a:pt x="3" y="0"/>
                    <a:pt x="2" y="0"/>
                  </a:cubicBezTo>
                  <a:cubicBezTo>
                    <a:pt x="1" y="0"/>
                    <a:pt x="0" y="0"/>
                    <a:pt x="0" y="1"/>
                  </a:cubicBezTo>
                  <a:cubicBezTo>
                    <a:pt x="0" y="8"/>
                    <a:pt x="0" y="8"/>
                    <a:pt x="0" y="8"/>
                  </a:cubicBezTo>
                  <a:cubicBezTo>
                    <a:pt x="1" y="8"/>
                    <a:pt x="1" y="8"/>
                    <a:pt x="2" y="8"/>
                  </a:cubicBezTo>
                  <a:cubicBezTo>
                    <a:pt x="2" y="8"/>
                    <a:pt x="3" y="8"/>
                    <a:pt x="3" y="8"/>
                  </a:cubicBezTo>
                  <a:close/>
                </a:path>
              </a:pathLst>
            </a:custGeom>
            <a:solidFill>
              <a:srgbClr val="C3C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29" name="Oval 10"/>
            <p:cNvSpPr>
              <a:spLocks noChangeArrowheads="1"/>
            </p:cNvSpPr>
            <p:nvPr/>
          </p:nvSpPr>
          <p:spPr bwMode="auto">
            <a:xfrm>
              <a:off x="5981700" y="3424238"/>
              <a:ext cx="161925" cy="134938"/>
            </a:xfrm>
            <a:prstGeom prst="ellipse">
              <a:avLst/>
            </a:prstGeom>
            <a:solidFill>
              <a:srgbClr val="2D2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0" name="Oval 11"/>
            <p:cNvSpPr>
              <a:spLocks noChangeArrowheads="1"/>
            </p:cNvSpPr>
            <p:nvPr/>
          </p:nvSpPr>
          <p:spPr bwMode="auto">
            <a:xfrm>
              <a:off x="5389563" y="3451225"/>
              <a:ext cx="134938" cy="134938"/>
            </a:xfrm>
            <a:prstGeom prst="ellipse">
              <a:avLst/>
            </a:prstGeom>
            <a:solidFill>
              <a:srgbClr val="E53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1" name="Oval 12"/>
            <p:cNvSpPr>
              <a:spLocks noChangeArrowheads="1"/>
            </p:cNvSpPr>
            <p:nvPr/>
          </p:nvSpPr>
          <p:spPr bwMode="auto">
            <a:xfrm>
              <a:off x="6573838" y="3451225"/>
              <a:ext cx="161925" cy="134938"/>
            </a:xfrm>
            <a:prstGeom prst="ellipse">
              <a:avLst/>
            </a:prstGeom>
            <a:solidFill>
              <a:srgbClr val="E53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50" name="Oval 13"/>
            <p:cNvSpPr>
              <a:spLocks noChangeArrowheads="1"/>
            </p:cNvSpPr>
            <p:nvPr/>
          </p:nvSpPr>
          <p:spPr bwMode="auto">
            <a:xfrm>
              <a:off x="5981700" y="4044950"/>
              <a:ext cx="134938" cy="133350"/>
            </a:xfrm>
            <a:prstGeom prst="ellipse">
              <a:avLst/>
            </a:prstGeom>
            <a:solidFill>
              <a:srgbClr val="E53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51" name="Oval 14"/>
            <p:cNvSpPr>
              <a:spLocks noChangeArrowheads="1"/>
            </p:cNvSpPr>
            <p:nvPr/>
          </p:nvSpPr>
          <p:spPr bwMode="auto">
            <a:xfrm>
              <a:off x="5981700" y="2859088"/>
              <a:ext cx="134938" cy="134938"/>
            </a:xfrm>
            <a:prstGeom prst="ellipse">
              <a:avLst/>
            </a:prstGeom>
            <a:solidFill>
              <a:srgbClr val="E53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sp>
          <p:nvSpPr>
            <p:cNvPr id="352" name="Freeform 15"/>
            <p:cNvSpPr>
              <a:spLocks noEditPoints="1"/>
            </p:cNvSpPr>
            <p:nvPr/>
          </p:nvSpPr>
          <p:spPr bwMode="auto">
            <a:xfrm>
              <a:off x="5013325" y="2454275"/>
              <a:ext cx="2071688" cy="2101851"/>
            </a:xfrm>
            <a:custGeom>
              <a:avLst/>
              <a:gdLst>
                <a:gd name="T0" fmla="*/ 39 w 77"/>
                <a:gd name="T1" fmla="*/ 0 h 78"/>
                <a:gd name="T2" fmla="*/ 0 w 77"/>
                <a:gd name="T3" fmla="*/ 39 h 78"/>
                <a:gd name="T4" fmla="*/ 39 w 77"/>
                <a:gd name="T5" fmla="*/ 78 h 78"/>
                <a:gd name="T6" fmla="*/ 77 w 77"/>
                <a:gd name="T7" fmla="*/ 39 h 78"/>
                <a:gd name="T8" fmla="*/ 39 w 77"/>
                <a:gd name="T9" fmla="*/ 0 h 78"/>
                <a:gd name="T10" fmla="*/ 39 w 77"/>
                <a:gd name="T11" fmla="*/ 71 h 78"/>
                <a:gd name="T12" fmla="*/ 7 w 77"/>
                <a:gd name="T13" fmla="*/ 39 h 78"/>
                <a:gd name="T14" fmla="*/ 39 w 77"/>
                <a:gd name="T15" fmla="*/ 7 h 78"/>
                <a:gd name="T16" fmla="*/ 71 w 77"/>
                <a:gd name="T17" fmla="*/ 39 h 78"/>
                <a:gd name="T18" fmla="*/ 39 w 77"/>
                <a:gd name="T19" fmla="*/ 7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39" y="0"/>
                  </a:moveTo>
                  <a:cubicBezTo>
                    <a:pt x="18" y="0"/>
                    <a:pt x="0" y="18"/>
                    <a:pt x="0" y="39"/>
                  </a:cubicBezTo>
                  <a:cubicBezTo>
                    <a:pt x="0" y="60"/>
                    <a:pt x="18" y="78"/>
                    <a:pt x="39" y="78"/>
                  </a:cubicBezTo>
                  <a:cubicBezTo>
                    <a:pt x="60" y="78"/>
                    <a:pt x="77" y="60"/>
                    <a:pt x="77" y="39"/>
                  </a:cubicBezTo>
                  <a:cubicBezTo>
                    <a:pt x="77" y="18"/>
                    <a:pt x="60" y="0"/>
                    <a:pt x="39" y="0"/>
                  </a:cubicBezTo>
                  <a:close/>
                  <a:moveTo>
                    <a:pt x="39" y="71"/>
                  </a:moveTo>
                  <a:cubicBezTo>
                    <a:pt x="21" y="71"/>
                    <a:pt x="7" y="57"/>
                    <a:pt x="7" y="39"/>
                  </a:cubicBezTo>
                  <a:cubicBezTo>
                    <a:pt x="7" y="21"/>
                    <a:pt x="21" y="7"/>
                    <a:pt x="39" y="7"/>
                  </a:cubicBezTo>
                  <a:cubicBezTo>
                    <a:pt x="56" y="7"/>
                    <a:pt x="71" y="21"/>
                    <a:pt x="71" y="39"/>
                  </a:cubicBezTo>
                  <a:cubicBezTo>
                    <a:pt x="71" y="57"/>
                    <a:pt x="56" y="71"/>
                    <a:pt x="39" y="71"/>
                  </a:cubicBezTo>
                  <a:close/>
                </a:path>
              </a:pathLst>
            </a:custGeom>
            <a:solidFill>
              <a:srgbClr val="0093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zh-CN" altLang="en-US" sz="1350">
                <a:solidFill>
                  <a:prstClr val="black"/>
                </a:solidFill>
                <a:latin typeface="Arial"/>
                <a:ea typeface="微软雅黑"/>
              </a:endParaRPr>
            </a:p>
          </p:txBody>
        </p:sp>
      </p:grpSp>
      <p:cxnSp>
        <p:nvCxnSpPr>
          <p:cNvPr id="355" name="直接连接符 354"/>
          <p:cNvCxnSpPr/>
          <p:nvPr/>
        </p:nvCxnSpPr>
        <p:spPr>
          <a:xfrm>
            <a:off x="920611" y="4137934"/>
            <a:ext cx="1553135"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直接连接符 355"/>
          <p:cNvCxnSpPr/>
          <p:nvPr/>
        </p:nvCxnSpPr>
        <p:spPr>
          <a:xfrm>
            <a:off x="3699903" y="4137934"/>
            <a:ext cx="1553135"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直接连接符 356"/>
          <p:cNvCxnSpPr/>
          <p:nvPr/>
        </p:nvCxnSpPr>
        <p:spPr>
          <a:xfrm>
            <a:off x="6479195" y="4137934"/>
            <a:ext cx="1553135"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635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C6A6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关于配色</a:t>
            </a:r>
            <a:endParaRPr lang="zh-CN" altLang="en-US" dirty="0"/>
          </a:p>
        </p:txBody>
      </p:sp>
      <p:sp>
        <p:nvSpPr>
          <p:cNvPr id="3" name="内容占位符 2"/>
          <p:cNvSpPr>
            <a:spLocks noGrp="1"/>
          </p:cNvSpPr>
          <p:nvPr>
            <p:ph idx="1"/>
          </p:nvPr>
        </p:nvSpPr>
        <p:spPr>
          <a:xfrm>
            <a:off x="628650" y="1118198"/>
            <a:ext cx="7886700" cy="3822352"/>
          </a:xfrm>
        </p:spPr>
        <p:txBody>
          <a:bodyPr>
            <a:normAutofit lnSpcReduction="10000"/>
          </a:bodyPr>
          <a:lstStyle/>
          <a:p>
            <a:r>
              <a:rPr lang="en-US" altLang="zh-CN" dirty="0" smtClean="0"/>
              <a:t>PowerPoint</a:t>
            </a:r>
            <a:r>
              <a:rPr lang="zh-CN" altLang="en-US" dirty="0" smtClean="0"/>
              <a:t>自带配色方案</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注意色彩比例：</a:t>
            </a:r>
            <a:r>
              <a:rPr lang="en-US" altLang="zh-CN" dirty="0" smtClean="0"/>
              <a:t>7:2:1 </a:t>
            </a:r>
            <a:r>
              <a:rPr lang="zh-CN" altLang="en-US" dirty="0" smtClean="0"/>
              <a:t>或 </a:t>
            </a:r>
            <a:r>
              <a:rPr lang="en-US" altLang="zh-CN" dirty="0" smtClean="0"/>
              <a:t>8:1.5:0.5</a:t>
            </a:r>
          </a:p>
        </p:txBody>
      </p:sp>
      <p:pic>
        <p:nvPicPr>
          <p:cNvPr id="6" name="图片 5"/>
          <p:cNvPicPr>
            <a:picLocks noChangeAspect="1"/>
          </p:cNvPicPr>
          <p:nvPr/>
        </p:nvPicPr>
        <p:blipFill rotWithShape="1">
          <a:blip r:embed="rId2"/>
          <a:srcRect l="67569" t="3334" r="22097" b="52572"/>
          <a:stretch/>
        </p:blipFill>
        <p:spPr>
          <a:xfrm>
            <a:off x="6537600" y="79423"/>
            <a:ext cx="2083520" cy="5000447"/>
          </a:xfrm>
          <a:prstGeom prst="rect">
            <a:avLst/>
          </a:prstGeom>
        </p:spPr>
      </p:pic>
      <p:grpSp>
        <p:nvGrpSpPr>
          <p:cNvPr id="24" name="组合 23"/>
          <p:cNvGrpSpPr/>
          <p:nvPr/>
        </p:nvGrpSpPr>
        <p:grpSpPr>
          <a:xfrm>
            <a:off x="1673513" y="1759396"/>
            <a:ext cx="3264824" cy="655200"/>
            <a:chOff x="1559176" y="1916550"/>
            <a:chExt cx="3264824" cy="655200"/>
          </a:xfrm>
        </p:grpSpPr>
        <p:sp>
          <p:nvSpPr>
            <p:cNvPr id="7" name="椭圆 6"/>
            <p:cNvSpPr/>
            <p:nvPr/>
          </p:nvSpPr>
          <p:spPr>
            <a:xfrm>
              <a:off x="1559176" y="1916550"/>
              <a:ext cx="655200" cy="65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2214376" y="1916550"/>
              <a:ext cx="655200" cy="65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2869576" y="1916550"/>
              <a:ext cx="655200" cy="655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3519188" y="1916550"/>
              <a:ext cx="655200" cy="65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4168800" y="1916550"/>
              <a:ext cx="655200" cy="655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3" name="组合 22"/>
          <p:cNvGrpSpPr/>
          <p:nvPr/>
        </p:nvGrpSpPr>
        <p:grpSpPr>
          <a:xfrm>
            <a:off x="1673513" y="2579647"/>
            <a:ext cx="3264824" cy="655200"/>
            <a:chOff x="1559176" y="3106948"/>
            <a:chExt cx="3264824" cy="655200"/>
          </a:xfrm>
        </p:grpSpPr>
        <p:sp>
          <p:nvSpPr>
            <p:cNvPr id="12" name="椭圆 11"/>
            <p:cNvSpPr/>
            <p:nvPr/>
          </p:nvSpPr>
          <p:spPr>
            <a:xfrm>
              <a:off x="1559176" y="3106948"/>
              <a:ext cx="655200" cy="65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2214376" y="3106948"/>
              <a:ext cx="655200" cy="655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2869576" y="3106948"/>
              <a:ext cx="655200" cy="655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3519188" y="3106948"/>
              <a:ext cx="655200" cy="65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p:cNvSpPr/>
            <p:nvPr/>
          </p:nvSpPr>
          <p:spPr>
            <a:xfrm>
              <a:off x="4168800" y="3106948"/>
              <a:ext cx="655200" cy="6552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a:off x="1673513" y="3399898"/>
            <a:ext cx="3264824" cy="655200"/>
            <a:chOff x="1559176" y="4339560"/>
            <a:chExt cx="3264824" cy="655200"/>
          </a:xfrm>
        </p:grpSpPr>
        <p:sp>
          <p:nvSpPr>
            <p:cNvPr id="17" name="椭圆 16"/>
            <p:cNvSpPr/>
            <p:nvPr/>
          </p:nvSpPr>
          <p:spPr>
            <a:xfrm>
              <a:off x="1559176" y="4339560"/>
              <a:ext cx="655200" cy="65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2214376" y="4339560"/>
              <a:ext cx="655200" cy="6552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p:cNvSpPr/>
            <p:nvPr/>
          </p:nvSpPr>
          <p:spPr>
            <a:xfrm>
              <a:off x="2869576" y="4339560"/>
              <a:ext cx="655200" cy="655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a:off x="3519188" y="4339560"/>
              <a:ext cx="655200" cy="6552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4168800" y="4339560"/>
              <a:ext cx="655200" cy="655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 name="单圆角矩形 3"/>
          <p:cNvSpPr/>
          <p:nvPr/>
        </p:nvSpPr>
        <p:spPr>
          <a:xfrm>
            <a:off x="388800" y="1916550"/>
            <a:ext cx="239850" cy="2138548"/>
          </a:xfrm>
          <a:prstGeom prst="round1Rect">
            <a:avLst/>
          </a:prstGeom>
          <a:solidFill>
            <a:schemeClr val="accent4">
              <a:lumMod val="60000"/>
              <a:lumOff val="40000"/>
            </a:schemeClr>
          </a:solidFill>
          <a:ln>
            <a:solidFill>
              <a:srgbClr val="8700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70921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原创设计师QQ598969553        _1"/>
          <p:cNvSpPr txBox="1">
            <a:spLocks noChangeArrowheads="1"/>
          </p:cNvSpPr>
          <p:nvPr/>
        </p:nvSpPr>
        <p:spPr bwMode="gray">
          <a:xfrm>
            <a:off x="2475051" y="374098"/>
            <a:ext cx="419389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ts val="2400"/>
              </a:lnSpc>
              <a:spcAft>
                <a:spcPts val="0"/>
              </a:spcAft>
            </a:pPr>
            <a:r>
              <a:rPr lang="zh-CN" altLang="en-US" sz="2800" dirty="0" smtClean="0">
                <a:solidFill>
                  <a:schemeClr val="bg1">
                    <a:lumMod val="65000"/>
                  </a:schemeClr>
                </a:solidFill>
                <a:latin typeface="宋体" panose="02010600030101010101" pitchFamily="2" charset="-122"/>
                <a:ea typeface="微软雅黑" panose="020B0503020204020204" pitchFamily="34" charset="-122"/>
                <a:cs typeface="宋体" panose="02010600030101010101" pitchFamily="2" charset="-122"/>
              </a:rPr>
              <a:t>色彩练习</a:t>
            </a:r>
            <a:endParaRPr lang="zh-CN" altLang="zh-CN" dirty="0">
              <a:solidFill>
                <a:schemeClr val="bg1">
                  <a:lumMod val="65000"/>
                </a:schemeClr>
              </a:solidFill>
              <a:latin typeface="宋体" panose="02010600030101010101" pitchFamily="2" charset="-122"/>
              <a:cs typeface="宋体" panose="02010600030101010101" pitchFamily="2" charset="-122"/>
            </a:endParaRPr>
          </a:p>
        </p:txBody>
      </p:sp>
      <p:cxnSp>
        <p:nvCxnSpPr>
          <p:cNvPr id="88" name="原创设计师QQ598969553        _2"/>
          <p:cNvCxnSpPr/>
          <p:nvPr/>
        </p:nvCxnSpPr>
        <p:spPr>
          <a:xfrm>
            <a:off x="2441097" y="843558"/>
            <a:ext cx="4261807" cy="0"/>
          </a:xfrm>
          <a:prstGeom prst="line">
            <a:avLst/>
          </a:prstGeom>
          <a:ln w="9525">
            <a:solidFill>
              <a:srgbClr val="333333"/>
            </a:solidFill>
            <a:prstDash val="solid"/>
          </a:ln>
        </p:spPr>
        <p:style>
          <a:lnRef idx="1">
            <a:schemeClr val="accent1"/>
          </a:lnRef>
          <a:fillRef idx="0">
            <a:schemeClr val="accent1"/>
          </a:fillRef>
          <a:effectRef idx="0">
            <a:schemeClr val="accent1"/>
          </a:effectRef>
          <a:fontRef idx="minor">
            <a:schemeClr val="tx1"/>
          </a:fontRef>
        </p:style>
      </p:cxnSp>
      <p:pic>
        <p:nvPicPr>
          <p:cNvPr id="4" name="原创设计师QQ598969553        _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612" y="1100634"/>
            <a:ext cx="2853175" cy="3510453"/>
          </a:xfrm>
          <a:prstGeom prst="rect">
            <a:avLst/>
          </a:prstGeom>
        </p:spPr>
      </p:pic>
      <p:sp>
        <p:nvSpPr>
          <p:cNvPr id="5" name="原创设计师QQ598969553        _4"/>
          <p:cNvSpPr txBox="1"/>
          <p:nvPr/>
        </p:nvSpPr>
        <p:spPr>
          <a:xfrm>
            <a:off x="3701083" y="2681474"/>
            <a:ext cx="5020858" cy="1222001"/>
          </a:xfrm>
          <a:prstGeom prst="rect">
            <a:avLst/>
          </a:prstGeom>
          <a:noFill/>
        </p:spPr>
        <p:txBody>
          <a:bodyPr wrap="square" lIns="0" tIns="0" rIns="0" bIns="0" rtlCol="0">
            <a:spAutoFit/>
          </a:bodyPr>
          <a:lstStyle/>
          <a:p>
            <a:pPr>
              <a:lnSpc>
                <a:spcPct val="150000"/>
              </a:lnSpc>
            </a:pPr>
            <a:r>
              <a:rPr lang="zh-CN" altLang="en-US" sz="900" dirty="0" smtClean="0">
                <a:solidFill>
                  <a:schemeClr val="tx1">
                    <a:lumMod val="75000"/>
                    <a:lumOff val="25000"/>
                  </a:schemeClr>
                </a:solidFill>
                <a:latin typeface="+mj-ea"/>
                <a:ea typeface="+mj-ea"/>
              </a:rPr>
              <a:t>团队</a:t>
            </a:r>
            <a:r>
              <a:rPr lang="zh-CN" altLang="en-US" sz="900" dirty="0">
                <a:solidFill>
                  <a:schemeClr val="tx1">
                    <a:lumMod val="75000"/>
                    <a:lumOff val="25000"/>
                  </a:schemeClr>
                </a:solidFill>
                <a:latin typeface="+mj-ea"/>
                <a:ea typeface="+mj-ea"/>
              </a:rPr>
              <a:t>是指拥有共同目标，并且具有不同能力的一小群人有意识的协调行为或力的系统，这群人就如同人的五官一样，共同协作维持一个人的生存，缺一不可</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是一支专业的团队。我们的成员拥有多年的信息安全专业技术背景，来自国内知名安全公司的一线骨干</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是一支年轻的团队。我们的平均年龄仅有</a:t>
            </a:r>
            <a:r>
              <a:rPr lang="en-US" altLang="zh-CN" sz="900" dirty="0">
                <a:solidFill>
                  <a:schemeClr val="tx1">
                    <a:lumMod val="75000"/>
                    <a:lumOff val="25000"/>
                  </a:schemeClr>
                </a:solidFill>
                <a:latin typeface="+mj-ea"/>
                <a:ea typeface="+mj-ea"/>
              </a:rPr>
              <a:t>26</a:t>
            </a:r>
            <a:r>
              <a:rPr lang="zh-CN" altLang="en-US" sz="900" dirty="0">
                <a:solidFill>
                  <a:schemeClr val="tx1">
                    <a:lumMod val="75000"/>
                    <a:lumOff val="25000"/>
                  </a:schemeClr>
                </a:solidFill>
                <a:latin typeface="+mj-ea"/>
                <a:ea typeface="+mj-ea"/>
              </a:rPr>
              <a:t>岁，充满了朝气和创新精神</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是一支专注的团队。我们坚信，安全的品牌源自客户的信任。只有专注，才能做好安全</a:t>
            </a:r>
            <a:r>
              <a:rPr lang="zh-CN" altLang="en-US" sz="900" dirty="0" smtClean="0">
                <a:solidFill>
                  <a:schemeClr val="tx1">
                    <a:lumMod val="75000"/>
                    <a:lumOff val="25000"/>
                  </a:schemeClr>
                </a:solidFill>
                <a:latin typeface="+mj-ea"/>
                <a:ea typeface="+mj-ea"/>
              </a:rPr>
              <a:t>。我们</a:t>
            </a:r>
            <a:r>
              <a:rPr lang="zh-CN" altLang="en-US" sz="900" dirty="0">
                <a:solidFill>
                  <a:schemeClr val="tx1">
                    <a:lumMod val="75000"/>
                    <a:lumOff val="25000"/>
                  </a:schemeClr>
                </a:solidFill>
                <a:latin typeface="+mj-ea"/>
                <a:ea typeface="+mj-ea"/>
              </a:rPr>
              <a:t>是一支有梦想的团队。我们来自五湖四海，因为一个共同的梦想：做一家真正优秀的信息安全企业，为客户提供最可靠的互联网安全防护。</a:t>
            </a:r>
          </a:p>
        </p:txBody>
      </p:sp>
      <p:sp>
        <p:nvSpPr>
          <p:cNvPr id="6" name="原创设计师QQ598969553        _5"/>
          <p:cNvSpPr/>
          <p:nvPr/>
        </p:nvSpPr>
        <p:spPr>
          <a:xfrm>
            <a:off x="511612" y="1100634"/>
            <a:ext cx="633188" cy="633188"/>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sp>
        <p:nvSpPr>
          <p:cNvPr id="7" name="原创设计师QQ598969553        _6"/>
          <p:cNvSpPr/>
          <p:nvPr/>
        </p:nvSpPr>
        <p:spPr>
          <a:xfrm rot="10800000">
            <a:off x="2757599" y="4016042"/>
            <a:ext cx="607187" cy="607187"/>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mj-ea"/>
              <a:ea typeface="+mj-ea"/>
            </a:endParaRPr>
          </a:p>
        </p:txBody>
      </p:sp>
      <p:grpSp>
        <p:nvGrpSpPr>
          <p:cNvPr id="9" name="组合 8"/>
          <p:cNvGrpSpPr/>
          <p:nvPr/>
        </p:nvGrpSpPr>
        <p:grpSpPr>
          <a:xfrm rot="5400000">
            <a:off x="3986982" y="1029784"/>
            <a:ext cx="902720" cy="1172844"/>
            <a:chOff x="4020870" y="2194485"/>
            <a:chExt cx="1102258" cy="1432090"/>
          </a:xfrm>
          <a:effectLst>
            <a:outerShdw blurRad="444500" dist="254000" dir="8100000" algn="tr" rotWithShape="0">
              <a:prstClr val="black">
                <a:alpha val="50000"/>
              </a:prstClr>
            </a:outerShdw>
          </a:effectLst>
        </p:grpSpPr>
        <p:sp>
          <p:nvSpPr>
            <p:cNvPr id="1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0" name="TextBox 33"/>
          <p:cNvSpPr>
            <a:spLocks noChangeArrowheads="1"/>
          </p:cNvSpPr>
          <p:nvPr/>
        </p:nvSpPr>
        <p:spPr bwMode="auto">
          <a:xfrm>
            <a:off x="3943577" y="1488351"/>
            <a:ext cx="6788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专业</a:t>
            </a:r>
            <a:endParaRPr lang="zh-CN" altLang="en-US" b="1" dirty="0">
              <a:solidFill>
                <a:schemeClr val="accent1"/>
              </a:solidFill>
              <a:latin typeface="+mj-ea"/>
              <a:ea typeface="+mj-ea"/>
            </a:endParaRPr>
          </a:p>
        </p:txBody>
      </p:sp>
      <p:grpSp>
        <p:nvGrpSpPr>
          <p:cNvPr id="14" name="组合 13"/>
          <p:cNvGrpSpPr/>
          <p:nvPr/>
        </p:nvGrpSpPr>
        <p:grpSpPr>
          <a:xfrm rot="5400000">
            <a:off x="5179745" y="1012584"/>
            <a:ext cx="902720" cy="1172844"/>
            <a:chOff x="4020870" y="2194485"/>
            <a:chExt cx="1102258" cy="1432090"/>
          </a:xfrm>
          <a:effectLst>
            <a:outerShdw blurRad="444500" dist="254000" dir="8100000" algn="tr" rotWithShape="0">
              <a:prstClr val="black">
                <a:alpha val="50000"/>
              </a:prstClr>
            </a:outerShdw>
          </a:effectLst>
        </p:grpSpPr>
        <p:sp>
          <p:nvSpPr>
            <p:cNvPr id="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1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15" name="TextBox 33"/>
          <p:cNvSpPr>
            <a:spLocks noChangeArrowheads="1"/>
          </p:cNvSpPr>
          <p:nvPr/>
        </p:nvSpPr>
        <p:spPr bwMode="auto">
          <a:xfrm>
            <a:off x="5153177" y="1488351"/>
            <a:ext cx="6788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年轻</a:t>
            </a:r>
            <a:endParaRPr lang="zh-CN" altLang="en-US" b="1" dirty="0">
              <a:solidFill>
                <a:schemeClr val="accent1"/>
              </a:solidFill>
              <a:latin typeface="+mj-ea"/>
              <a:ea typeface="+mj-ea"/>
            </a:endParaRPr>
          </a:p>
        </p:txBody>
      </p:sp>
      <p:grpSp>
        <p:nvGrpSpPr>
          <p:cNvPr id="19" name="组合 18"/>
          <p:cNvGrpSpPr/>
          <p:nvPr/>
        </p:nvGrpSpPr>
        <p:grpSpPr>
          <a:xfrm rot="5400000">
            <a:off x="6346574" y="1042680"/>
            <a:ext cx="902720" cy="1172844"/>
            <a:chOff x="4020870" y="2194485"/>
            <a:chExt cx="1102258" cy="1432090"/>
          </a:xfrm>
          <a:effectLst>
            <a:outerShdw blurRad="444500" dist="254000" dir="8100000" algn="tr" rotWithShape="0">
              <a:prstClr val="black">
                <a:alpha val="50000"/>
              </a:prstClr>
            </a:outerShdw>
          </a:effectLst>
        </p:grpSpPr>
        <p:sp>
          <p:nvSpPr>
            <p:cNvPr id="2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0" name="TextBox 33"/>
          <p:cNvSpPr>
            <a:spLocks noChangeArrowheads="1"/>
          </p:cNvSpPr>
          <p:nvPr/>
        </p:nvSpPr>
        <p:spPr bwMode="auto">
          <a:xfrm>
            <a:off x="6235200" y="1488351"/>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专注</a:t>
            </a:r>
            <a:endParaRPr lang="zh-CN" altLang="en-US" b="1" dirty="0">
              <a:solidFill>
                <a:schemeClr val="accent1"/>
              </a:solidFill>
              <a:latin typeface="+mj-ea"/>
              <a:ea typeface="+mj-ea"/>
            </a:endParaRPr>
          </a:p>
        </p:txBody>
      </p:sp>
      <p:grpSp>
        <p:nvGrpSpPr>
          <p:cNvPr id="24" name="组合 23"/>
          <p:cNvGrpSpPr/>
          <p:nvPr/>
        </p:nvGrpSpPr>
        <p:grpSpPr>
          <a:xfrm rot="5400000">
            <a:off x="7520473" y="1054243"/>
            <a:ext cx="902720" cy="1172844"/>
            <a:chOff x="4020870" y="2194485"/>
            <a:chExt cx="1102258" cy="1432090"/>
          </a:xfrm>
          <a:effectLst>
            <a:outerShdw blurRad="444500" dist="254000" dir="8100000" algn="tr" rotWithShape="0">
              <a:prstClr val="black">
                <a:alpha val="50000"/>
              </a:prstClr>
            </a:outerShdw>
          </a:effectLst>
        </p:grpSpPr>
        <p:sp>
          <p:nvSpPr>
            <p:cNvPr id="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ea"/>
                <a:ea typeface="+mj-ea"/>
              </a:endParaRPr>
            </a:p>
          </p:txBody>
        </p:sp>
        <p:sp>
          <p:nvSpPr>
            <p:cNvPr id="2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sp>
        <p:nvSpPr>
          <p:cNvPr id="25" name="TextBox 33"/>
          <p:cNvSpPr>
            <a:spLocks noChangeArrowheads="1"/>
          </p:cNvSpPr>
          <p:nvPr/>
        </p:nvSpPr>
        <p:spPr bwMode="auto">
          <a:xfrm>
            <a:off x="7433169" y="1488351"/>
            <a:ext cx="8180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accent1"/>
                </a:solidFill>
                <a:latin typeface="+mj-ea"/>
                <a:ea typeface="+mj-ea"/>
              </a:rPr>
              <a:t>有梦想</a:t>
            </a:r>
            <a:endParaRPr lang="zh-CN" altLang="en-US" b="1" dirty="0">
              <a:solidFill>
                <a:schemeClr val="accent1"/>
              </a:solidFill>
              <a:latin typeface="+mj-ea"/>
              <a:ea typeface="+mj-ea"/>
            </a:endParaRPr>
          </a:p>
        </p:txBody>
      </p:sp>
      <p:pic>
        <p:nvPicPr>
          <p:cNvPr id="28" name="Picture 64"/>
          <p:cNvPicPr>
            <a:picLocks/>
          </p:cNvPicPr>
          <p:nvPr/>
        </p:nvPicPr>
        <p:blipFill>
          <a:blip r:embed="rId4"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spTree>
    <p:extLst>
      <p:ext uri="{BB962C8B-B14F-4D97-AF65-F5344CB8AC3E}">
        <p14:creationId xmlns:p14="http://schemas.microsoft.com/office/powerpoint/2010/main" val="37748597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891063F-1078-4032-872F-CC47A06E4814}"/>
              </a:ext>
            </a:extLst>
          </p:cNvPr>
          <p:cNvSpPr>
            <a:spLocks noGrp="1"/>
          </p:cNvSpPr>
          <p:nvPr>
            <p:ph type="title"/>
          </p:nvPr>
        </p:nvSpPr>
        <p:spPr/>
        <p:txBody>
          <a:bodyPr>
            <a:normAutofit fontScale="90000"/>
          </a:bodyPr>
          <a:lstStyle/>
          <a:p>
            <a:r>
              <a:rPr lang="zh-CN" altLang="en-US" dirty="0"/>
              <a:t>动作一</a:t>
            </a:r>
            <a:r>
              <a:rPr lang="zh-CN" altLang="en-US" dirty="0" smtClean="0"/>
              <a:t>：保存</a:t>
            </a:r>
            <a:endParaRPr lang="zh-CN" altLang="en-US" dirty="0"/>
          </a:p>
        </p:txBody>
      </p:sp>
      <p:sp>
        <p:nvSpPr>
          <p:cNvPr id="8" name="内容占位符 7">
            <a:extLst>
              <a:ext uri="{FF2B5EF4-FFF2-40B4-BE49-F238E27FC236}">
                <a16:creationId xmlns:a16="http://schemas.microsoft.com/office/drawing/2014/main" id="{FD705311-70E9-4F00-9BDC-8315EF0A9199}"/>
              </a:ext>
            </a:extLst>
          </p:cNvPr>
          <p:cNvSpPr>
            <a:spLocks noGrp="1"/>
          </p:cNvSpPr>
          <p:nvPr>
            <p:ph idx="1"/>
          </p:nvPr>
        </p:nvSpPr>
        <p:spPr>
          <a:xfrm>
            <a:off x="628650" y="1118199"/>
            <a:ext cx="7886700" cy="568920"/>
          </a:xfrm>
        </p:spPr>
        <p:txBody>
          <a:bodyPr/>
          <a:lstStyle/>
          <a:p>
            <a:pPr>
              <a:buFont typeface="Wingdings" panose="05000000000000000000" pitchFamily="2" charset="2"/>
              <a:buChar char="Ø"/>
            </a:pPr>
            <a:r>
              <a:rPr lang="zh-CN" altLang="en-US" b="1" dirty="0"/>
              <a:t> 点击：</a:t>
            </a:r>
            <a:r>
              <a:rPr lang="zh-CN" altLang="en-US" b="1" dirty="0" smtClean="0"/>
              <a:t>文件 </a:t>
            </a:r>
            <a:r>
              <a:rPr lang="en-US" altLang="zh-CN" b="1" dirty="0" smtClean="0"/>
              <a:t>— </a:t>
            </a:r>
            <a:r>
              <a:rPr lang="zh-CN" altLang="en-US" b="1" dirty="0" smtClean="0"/>
              <a:t>保存</a:t>
            </a:r>
            <a:endParaRPr lang="zh-CN" altLang="en-US" dirty="0"/>
          </a:p>
        </p:txBody>
      </p:sp>
      <p:sp>
        <p:nvSpPr>
          <p:cNvPr id="17" name="原创设计师QQ598969553        _1"/>
          <p:cNvSpPr txBox="1"/>
          <p:nvPr/>
        </p:nvSpPr>
        <p:spPr>
          <a:xfrm>
            <a:off x="628650" y="2427734"/>
            <a:ext cx="4392488" cy="1261829"/>
          </a:xfrm>
          <a:prstGeom prst="rect">
            <a:avLst/>
          </a:prstGeom>
          <a:noFill/>
          <a:ln>
            <a:noFill/>
          </a:ln>
        </p:spPr>
        <p:txBody>
          <a:bodyPr wrap="square" lIns="91386" tIns="45693" rIns="91386" bIns="45693" rtlCol="0">
            <a:spAutoFit/>
          </a:bodyPr>
          <a:lstStyle/>
          <a:p>
            <a:pPr algn="ctr">
              <a:spcBef>
                <a:spcPts val="600"/>
              </a:spcBef>
              <a:spcAft>
                <a:spcPts val="600"/>
              </a:spcAft>
              <a:buClr>
                <a:schemeClr val="accent3"/>
              </a:buClr>
            </a:pPr>
            <a:r>
              <a:rPr lang="zh-CN" altLang="en-US" sz="3200" dirty="0" smtClean="0">
                <a:solidFill>
                  <a:schemeClr val="tx1">
                    <a:lumMod val="65000"/>
                    <a:lumOff val="35000"/>
                  </a:schemeClr>
                </a:solidFill>
                <a:latin typeface="微软雅黑"/>
                <a:ea typeface="微软雅黑"/>
                <a:sym typeface="微软雅黑" pitchFamily="34" charset="-122"/>
              </a:rPr>
              <a:t>只有保存过的文件才会</a:t>
            </a:r>
            <a:r>
              <a:rPr lang="zh-CN" altLang="en-US" sz="4400" b="1" dirty="0" smtClean="0">
                <a:solidFill>
                  <a:srgbClr val="870065"/>
                </a:solidFill>
                <a:latin typeface="微软雅黑"/>
                <a:ea typeface="微软雅黑"/>
                <a:sym typeface="微软雅黑" pitchFamily="34" charset="-122"/>
              </a:rPr>
              <a:t>自动保存</a:t>
            </a:r>
            <a:endParaRPr lang="en-US" altLang="zh-CN" sz="4400" b="1" dirty="0">
              <a:solidFill>
                <a:srgbClr val="870065"/>
              </a:solidFill>
              <a:latin typeface="微软雅黑"/>
              <a:ea typeface="微软雅黑"/>
              <a:sym typeface="微软雅黑" pitchFamily="34" charset="-122"/>
            </a:endParaRPr>
          </a:p>
        </p:txBody>
      </p:sp>
      <p:pic>
        <p:nvPicPr>
          <p:cNvPr id="5122" name="Picture 2" descr="抓狂 的图像结果"/>
          <p:cNvPicPr>
            <a:picLocks noChangeAspect="1" noChangeArrowheads="1"/>
          </p:cNvPicPr>
          <p:nvPr/>
        </p:nvPicPr>
        <p:blipFill rotWithShape="1">
          <a:blip r:embed="rId3">
            <a:extLst>
              <a:ext uri="{28A0092B-C50C-407E-A947-70E740481C1C}">
                <a14:useLocalDpi xmlns:a14="http://schemas.microsoft.com/office/drawing/2010/main" val="0"/>
              </a:ext>
            </a:extLst>
          </a:blip>
          <a:srcRect b="6068"/>
          <a:stretch/>
        </p:blipFill>
        <p:spPr bwMode="auto">
          <a:xfrm>
            <a:off x="5076056" y="1118199"/>
            <a:ext cx="3816423" cy="358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401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par>
                          <p:cTn id="10" fill="hold">
                            <p:stCondLst>
                              <p:cond delay="500"/>
                            </p:stCondLst>
                            <p:childTnLst>
                              <p:par>
                                <p:cTn id="11" presetID="45"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000"/>
                                        <p:tgtEl>
                                          <p:spTgt spid="17"/>
                                        </p:tgtEl>
                                      </p:cBhvr>
                                    </p:animEffect>
                                    <p:anim calcmode="lin" valueType="num">
                                      <p:cBhvr>
                                        <p:cTn id="14" dur="2000" fill="hold"/>
                                        <p:tgtEl>
                                          <p:spTgt spid="17"/>
                                        </p:tgtEl>
                                        <p:attrNameLst>
                                          <p:attrName>ppt_w</p:attrName>
                                        </p:attrNameLst>
                                      </p:cBhvr>
                                      <p:tavLst>
                                        <p:tav tm="0" fmla="#ppt_w*sin(2.5*pi*$)">
                                          <p:val>
                                            <p:fltVal val="0"/>
                                          </p:val>
                                        </p:tav>
                                        <p:tav tm="100000">
                                          <p:val>
                                            <p:fltVal val="1"/>
                                          </p:val>
                                        </p:tav>
                                      </p:tavLst>
                                    </p:anim>
                                    <p:anim calcmode="lin" valueType="num">
                                      <p:cBhvr>
                                        <p:cTn id="1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VI</a:t>
            </a:r>
            <a:r>
              <a:rPr lang="zh-CN" altLang="en-US" dirty="0" smtClean="0"/>
              <a:t>要规范</a:t>
            </a:r>
            <a:endParaRPr lang="zh-CN" altLang="en-US" dirty="0"/>
          </a:p>
        </p:txBody>
      </p:sp>
      <p:sp>
        <p:nvSpPr>
          <p:cNvPr id="14" name="内容占位符 13"/>
          <p:cNvSpPr>
            <a:spLocks noGrp="1"/>
          </p:cNvSpPr>
          <p:nvPr>
            <p:ph idx="1"/>
          </p:nvPr>
        </p:nvSpPr>
        <p:spPr>
          <a:xfrm>
            <a:off x="628650" y="1966951"/>
            <a:ext cx="2203737" cy="2016000"/>
          </a:xfrm>
        </p:spPr>
        <p:txBody>
          <a:bodyPr>
            <a:normAutofit/>
          </a:bodyPr>
          <a:lstStyle/>
          <a:p>
            <a:r>
              <a:rPr lang="zh-CN" altLang="en-US" sz="2400" dirty="0" smtClean="0"/>
              <a:t>色彩不能改</a:t>
            </a:r>
            <a:endParaRPr lang="en-US" altLang="zh-CN" sz="2400" dirty="0" smtClean="0"/>
          </a:p>
          <a:p>
            <a:r>
              <a:rPr lang="zh-CN" altLang="en-US" sz="2400" dirty="0" smtClean="0"/>
              <a:t>位置不能改</a:t>
            </a:r>
            <a:endParaRPr lang="en-US" altLang="zh-CN" sz="2400" dirty="0" smtClean="0"/>
          </a:p>
          <a:p>
            <a:r>
              <a:rPr lang="zh-CN" altLang="en-US" sz="2400" dirty="0" smtClean="0"/>
              <a:t>大小不能改</a:t>
            </a:r>
            <a:endParaRPr lang="en-US" altLang="zh-CN" sz="2400" dirty="0" smtClean="0"/>
          </a:p>
          <a:p>
            <a:r>
              <a:rPr lang="zh-CN" altLang="en-US" sz="2400" dirty="0" smtClean="0"/>
              <a:t>字体不能改</a:t>
            </a:r>
            <a:endParaRPr lang="zh-CN" altLang="en-US" sz="2400" dirty="0"/>
          </a:p>
        </p:txBody>
      </p:sp>
      <p:grpSp>
        <p:nvGrpSpPr>
          <p:cNvPr id="9" name="组合 8"/>
          <p:cNvGrpSpPr/>
          <p:nvPr/>
        </p:nvGrpSpPr>
        <p:grpSpPr>
          <a:xfrm>
            <a:off x="2832387" y="1296634"/>
            <a:ext cx="1974138" cy="3363348"/>
            <a:chOff x="2597862" y="1296634"/>
            <a:chExt cx="1974138" cy="3363348"/>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25244" t="18131" r="29057" b="17470"/>
            <a:stretch/>
          </p:blipFill>
          <p:spPr>
            <a:xfrm>
              <a:off x="2597862" y="1296634"/>
              <a:ext cx="1974138" cy="3363348"/>
            </a:xfrm>
            <a:prstGeom prst="rect">
              <a:avLst/>
            </a:prstGeom>
          </p:spPr>
        </p:pic>
        <p:sp>
          <p:nvSpPr>
            <p:cNvPr id="7" name="矩形 6"/>
            <p:cNvSpPr/>
            <p:nvPr/>
          </p:nvSpPr>
          <p:spPr>
            <a:xfrm>
              <a:off x="2707200" y="1311750"/>
              <a:ext cx="1814400" cy="138517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860891" y="1275606"/>
            <a:ext cx="1971674" cy="3286121"/>
            <a:chOff x="4626366" y="1275606"/>
            <a:chExt cx="1971674" cy="3286121"/>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6678" t="19600" r="27623" b="17401"/>
            <a:stretch/>
          </p:blipFill>
          <p:spPr>
            <a:xfrm>
              <a:off x="4626366" y="1275606"/>
              <a:ext cx="1971674" cy="3286121"/>
            </a:xfrm>
            <a:prstGeom prst="rect">
              <a:avLst/>
            </a:prstGeom>
          </p:spPr>
        </p:pic>
        <p:sp>
          <p:nvSpPr>
            <p:cNvPr id="8" name="矩形 7"/>
            <p:cNvSpPr/>
            <p:nvPr/>
          </p:nvSpPr>
          <p:spPr>
            <a:xfrm>
              <a:off x="4723200" y="1311750"/>
              <a:ext cx="1814400" cy="1260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897198" y="1563750"/>
            <a:ext cx="2110002" cy="2520280"/>
            <a:chOff x="6662673" y="1563750"/>
            <a:chExt cx="2110002" cy="2520280"/>
          </a:xfrm>
        </p:grpSpPr>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20310" t="18200" r="18759" b="21600"/>
            <a:stretch/>
          </p:blipFill>
          <p:spPr>
            <a:xfrm>
              <a:off x="6662673" y="1563750"/>
              <a:ext cx="2110002" cy="2520280"/>
            </a:xfrm>
            <a:prstGeom prst="rect">
              <a:avLst/>
            </a:prstGeom>
          </p:spPr>
        </p:pic>
        <p:sp>
          <p:nvSpPr>
            <p:cNvPr id="10" name="矩形 9"/>
            <p:cNvSpPr/>
            <p:nvPr/>
          </p:nvSpPr>
          <p:spPr>
            <a:xfrm>
              <a:off x="6727674" y="1584300"/>
              <a:ext cx="1980000" cy="8568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144800" y="3982951"/>
            <a:ext cx="1310400" cy="677031"/>
          </a:xfrm>
          <a:prstGeom prst="rect">
            <a:avLst/>
          </a:prstGeom>
          <a:solidFill>
            <a:srgbClr val="870065"/>
          </a:solidFill>
          <a:ln>
            <a:solidFill>
              <a:srgbClr val="8700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49564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VI</a:t>
            </a:r>
            <a:r>
              <a:rPr lang="zh-CN" altLang="en-US" dirty="0" smtClean="0"/>
              <a:t>要规范</a:t>
            </a:r>
            <a:endParaRPr lang="zh-CN" altLang="en-US" dirty="0"/>
          </a:p>
        </p:txBody>
      </p:sp>
      <p:sp>
        <p:nvSpPr>
          <p:cNvPr id="14" name="内容占位符 13"/>
          <p:cNvSpPr>
            <a:spLocks noGrp="1"/>
          </p:cNvSpPr>
          <p:nvPr>
            <p:ph idx="1"/>
          </p:nvPr>
        </p:nvSpPr>
        <p:spPr>
          <a:xfrm>
            <a:off x="367015" y="4432653"/>
            <a:ext cx="7459200" cy="558928"/>
          </a:xfrm>
        </p:spPr>
        <p:txBody>
          <a:bodyPr>
            <a:normAutofit/>
          </a:bodyPr>
          <a:lstStyle/>
          <a:p>
            <a:pPr marL="0" indent="0">
              <a:buNone/>
            </a:pPr>
            <a:r>
              <a:rPr lang="zh-CN" altLang="en-US" sz="2400" dirty="0" smtClean="0"/>
              <a:t>色彩不能改 位置不能改 大小不能改 字体不能改</a:t>
            </a:r>
            <a:endParaRPr lang="zh-CN" altLang="en-US" sz="2400" dirty="0"/>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8400" y="1059750"/>
            <a:ext cx="926470" cy="4037046"/>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9200" y="1059750"/>
            <a:ext cx="4032000" cy="1059188"/>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6412" y="2256030"/>
            <a:ext cx="4197387" cy="836198"/>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015" y="1901999"/>
            <a:ext cx="2138585" cy="1466100"/>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0400" y="3271877"/>
            <a:ext cx="2973600" cy="801478"/>
          </a:xfrm>
          <a:prstGeom prst="rect">
            <a:avLst/>
          </a:prstGeom>
        </p:spPr>
      </p:pic>
    </p:spTree>
    <p:extLst>
      <p:ext uri="{BB962C8B-B14F-4D97-AF65-F5344CB8AC3E}">
        <p14:creationId xmlns:p14="http://schemas.microsoft.com/office/powerpoint/2010/main" val="40765525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smtClean="0"/>
              <a:t>快捷键是幸福感的关键</a:t>
            </a:r>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28531" b="12486"/>
          <a:stretch/>
        </p:blipFill>
        <p:spPr>
          <a:xfrm>
            <a:off x="242684" y="1210950"/>
            <a:ext cx="8658632" cy="2872800"/>
          </a:xfrm>
          <a:prstGeom prst="rect">
            <a:avLst/>
          </a:prstGeom>
        </p:spPr>
      </p:pic>
    </p:spTree>
    <p:extLst>
      <p:ext uri="{BB962C8B-B14F-4D97-AF65-F5344CB8AC3E}">
        <p14:creationId xmlns:p14="http://schemas.microsoft.com/office/powerpoint/2010/main" val="37684211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txBox="1">
            <a:spLocks noChangeArrowheads="1"/>
          </p:cNvSpPr>
          <p:nvPr/>
        </p:nvSpPr>
        <p:spPr bwMode="auto">
          <a:xfrm>
            <a:off x="1645216" y="2643758"/>
            <a:ext cx="5879112" cy="707886"/>
          </a:xfrm>
          <a:prstGeom prst="rect">
            <a:avLst/>
          </a:prstGeom>
          <a:noFill/>
          <a:ln w="9525">
            <a:noFill/>
            <a:miter lim="800000"/>
            <a:headEnd/>
            <a:tailEnd/>
          </a:ln>
        </p:spPr>
        <p:txBody>
          <a:bodyPr wrap="square">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THANKS</a:t>
            </a:r>
          </a:p>
        </p:txBody>
      </p:sp>
      <p:sp>
        <p:nvSpPr>
          <p:cNvPr id="13" name="原创设计师QQ598969553        _2"/>
          <p:cNvSpPr txBox="1">
            <a:spLocks noChangeArrowheads="1"/>
          </p:cNvSpPr>
          <p:nvPr/>
        </p:nvSpPr>
        <p:spPr bwMode="auto">
          <a:xfrm>
            <a:off x="3782682" y="3320783"/>
            <a:ext cx="1561853" cy="276999"/>
          </a:xfrm>
          <a:prstGeom prst="rect">
            <a:avLst/>
          </a:prstGeom>
          <a:noFill/>
          <a:ln w="9525">
            <a:noFill/>
            <a:miter lim="800000"/>
            <a:headEnd/>
            <a:tailEnd/>
          </a:ln>
        </p:spPr>
        <p:txBody>
          <a:bodyPr wrap="square">
            <a:spAutoFit/>
          </a:bodyPr>
          <a:lstStyle/>
          <a:p>
            <a:pPr algn="dist">
              <a:defRPr/>
            </a:pPr>
            <a:r>
              <a:rPr lang="zh-CN" altLang="en-US" sz="1200" dirty="0">
                <a:solidFill>
                  <a:schemeClr val="accent1"/>
                </a:solidFill>
                <a:latin typeface="微软雅黑" pitchFamily="34" charset="-122"/>
                <a:ea typeface="微软雅黑" pitchFamily="34" charset="-122"/>
              </a:rPr>
              <a:t>谢谢聆听</a:t>
            </a:r>
          </a:p>
        </p:txBody>
      </p:sp>
      <p:cxnSp>
        <p:nvCxnSpPr>
          <p:cNvPr id="15" name="原创设计师QQ598969553        _4"/>
          <p:cNvCxnSpPr/>
          <p:nvPr/>
        </p:nvCxnSpPr>
        <p:spPr>
          <a:xfrm>
            <a:off x="2131412" y="2631803"/>
            <a:ext cx="489654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原创设计师QQ598969553        _5"/>
          <p:cNvCxnSpPr/>
          <p:nvPr/>
        </p:nvCxnSpPr>
        <p:spPr>
          <a:xfrm>
            <a:off x="2131412" y="3633650"/>
            <a:ext cx="489654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7" name="原创设计师QQ598969553        _6"/>
          <p:cNvSpPr txBox="1"/>
          <p:nvPr/>
        </p:nvSpPr>
        <p:spPr>
          <a:xfrm>
            <a:off x="338400" y="3786594"/>
            <a:ext cx="8467200" cy="369332"/>
          </a:xfrm>
          <a:prstGeom prst="rect">
            <a:avLst/>
          </a:prstGeom>
          <a:noFill/>
        </p:spPr>
        <p:txBody>
          <a:bodyPr wrap="square" rtlCol="0">
            <a:spAutoFit/>
          </a:bodyPr>
          <a:lstStyle/>
          <a:p>
            <a:pPr algn="ctr"/>
            <a:r>
              <a:rPr lang="en-US" altLang="zh-CN" dirty="0" err="1" smtClean="0">
                <a:latin typeface="微软雅黑" panose="020B0503020204020204" pitchFamily="34" charset="-122"/>
                <a:ea typeface="微软雅黑" panose="020B0503020204020204" pitchFamily="34" charset="-122"/>
              </a:rPr>
              <a:t>eMail</a:t>
            </a:r>
            <a:r>
              <a:rPr lang="en-US" altLang="zh-CN"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hlinkClick r:id="rId4"/>
              </a:rPr>
              <a:t>tujun@nankai.edu.cn</a:t>
            </a:r>
            <a:r>
              <a:rPr lang="en-US" altLang="zh-CN" dirty="0" smtClean="0">
                <a:latin typeface="微软雅黑" panose="020B0503020204020204" pitchFamily="34" charset="-122"/>
                <a:ea typeface="微软雅黑" panose="020B0503020204020204" pitchFamily="34" charset="-122"/>
              </a:rPr>
              <a:t>  Tel: 18622462756  QQ: 843038978</a:t>
            </a:r>
            <a:endParaRPr lang="zh-CN" altLang="en-US" dirty="0">
              <a:latin typeface="微软雅黑" panose="020B0503020204020204" pitchFamily="34" charset="-122"/>
              <a:ea typeface="微软雅黑" panose="020B0503020204020204" pitchFamily="34" charset="-122"/>
            </a:endParaRPr>
          </a:p>
        </p:txBody>
      </p:sp>
      <p:pic>
        <p:nvPicPr>
          <p:cNvPr id="8" name="Picture 64"/>
          <p:cNvPicPr>
            <a:picLocks noGrp="1" noSelect="1" noRot="1" noChangeAspect="1" noMove="1" noResize="1" noChangeShapeType="1"/>
          </p:cNvPicPr>
          <p:nvPr/>
        </p:nvPicPr>
        <p:blipFill>
          <a:blip r:embed="rId5" cstate="screen">
            <a:extLst>
              <a:ext uri="{28A0092B-C50C-407E-A947-70E740481C1C}">
                <a14:useLocalDpi xmlns:a14="http://schemas.microsoft.com/office/drawing/2010/main"/>
              </a:ext>
            </a:extLst>
          </a:blip>
          <a:stretch>
            <a:fillRect/>
          </a:stretch>
        </p:blipFill>
        <p:spPr>
          <a:xfrm>
            <a:off x="3583616" y="17705564"/>
            <a:ext cx="1976768" cy="511028"/>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21556" t="24149" r="22311" b="29421"/>
          <a:stretch/>
        </p:blipFill>
        <p:spPr>
          <a:xfrm>
            <a:off x="3904876" y="959043"/>
            <a:ext cx="1334247" cy="1334247"/>
          </a:xfrm>
          <a:prstGeom prst="rect">
            <a:avLst/>
          </a:prstGeom>
        </p:spPr>
      </p:pic>
    </p:spTree>
    <p:custDataLst>
      <p:tags r:id="rId1"/>
    </p:custDataLst>
    <p:extLst>
      <p:ext uri="{BB962C8B-B14F-4D97-AF65-F5344CB8AC3E}">
        <p14:creationId xmlns:p14="http://schemas.microsoft.com/office/powerpoint/2010/main" val="545021005"/>
      </p:ext>
    </p:extLst>
  </p:cSld>
  <p:clrMapOvr>
    <a:masterClrMapping/>
  </p:clrMapOvr>
  <mc:AlternateContent xmlns:mc="http://schemas.openxmlformats.org/markup-compatibility/2006" xmlns:p14="http://schemas.microsoft.com/office/powerpoint/2010/main">
    <mc:Choice Requires="p14">
      <p:transition spd="slow" p14:dur="4000" advTm="5000">
        <p14:vortex dir="r"/>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iterate type="lt">
                                    <p:tmPct val="12000"/>
                                  </p:iterate>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3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1950"/>
                            </p:stCondLst>
                            <p:childTnLst>
                              <p:par>
                                <p:cTn id="25" presetID="42"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extLst mod="1">
    <p:ext uri="{E180D4A7-C9FB-4DFB-919C-405C955672EB}">
      <p14:showEvtLst xmlns:p14="http://schemas.microsoft.com/office/powerpoint/2010/main">
        <p14:playEvt time="0" objId="4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891063F-1078-4032-872F-CC47A06E4814}"/>
              </a:ext>
            </a:extLst>
          </p:cNvPr>
          <p:cNvSpPr>
            <a:spLocks noGrp="1"/>
          </p:cNvSpPr>
          <p:nvPr>
            <p:ph type="title"/>
          </p:nvPr>
        </p:nvSpPr>
        <p:spPr/>
        <p:txBody>
          <a:bodyPr>
            <a:normAutofit fontScale="90000"/>
          </a:bodyPr>
          <a:lstStyle/>
          <a:p>
            <a:r>
              <a:rPr lang="zh-CN" altLang="en-US" dirty="0" smtClean="0"/>
              <a:t>动作二：</a:t>
            </a:r>
            <a:r>
              <a:rPr lang="zh-CN" altLang="en-US" dirty="0"/>
              <a:t>缩短保存时间</a:t>
            </a:r>
          </a:p>
        </p:txBody>
      </p:sp>
      <p:sp>
        <p:nvSpPr>
          <p:cNvPr id="8" name="内容占位符 7">
            <a:extLst>
              <a:ext uri="{FF2B5EF4-FFF2-40B4-BE49-F238E27FC236}">
                <a16:creationId xmlns:a16="http://schemas.microsoft.com/office/drawing/2014/main" id="{FD705311-70E9-4F00-9BDC-8315EF0A9199}"/>
              </a:ext>
            </a:extLst>
          </p:cNvPr>
          <p:cNvSpPr>
            <a:spLocks noGrp="1"/>
          </p:cNvSpPr>
          <p:nvPr>
            <p:ph idx="1"/>
          </p:nvPr>
        </p:nvSpPr>
        <p:spPr>
          <a:xfrm>
            <a:off x="628650" y="1118199"/>
            <a:ext cx="7886700" cy="568920"/>
          </a:xfrm>
        </p:spPr>
        <p:txBody>
          <a:bodyPr/>
          <a:lstStyle/>
          <a:p>
            <a:pPr>
              <a:buFont typeface="Wingdings" panose="05000000000000000000" pitchFamily="2" charset="2"/>
              <a:buChar char="Ø"/>
            </a:pPr>
            <a:r>
              <a:rPr lang="zh-CN" altLang="en-US" b="1" dirty="0"/>
              <a:t> 点击：文件</a:t>
            </a:r>
            <a:r>
              <a:rPr lang="en-US" altLang="zh-CN" b="1" dirty="0"/>
              <a:t>—</a:t>
            </a:r>
            <a:r>
              <a:rPr lang="zh-CN" altLang="en-US" b="1" dirty="0"/>
              <a:t>选项</a:t>
            </a:r>
            <a:r>
              <a:rPr lang="en-US" altLang="zh-CN" b="1" dirty="0"/>
              <a:t>—</a:t>
            </a:r>
            <a:r>
              <a:rPr lang="zh-CN" altLang="en-US" b="1" dirty="0"/>
              <a:t>保存</a:t>
            </a:r>
            <a:endParaRPr lang="zh-CN" altLang="en-US" dirty="0"/>
          </a:p>
        </p:txBody>
      </p:sp>
      <p:pic>
        <p:nvPicPr>
          <p:cNvPr id="10" name="图片 9">
            <a:extLst>
              <a:ext uri="{FF2B5EF4-FFF2-40B4-BE49-F238E27FC236}">
                <a16:creationId xmlns:a16="http://schemas.microsoft.com/office/drawing/2014/main" id="{964AF7F4-F34E-4F19-89A0-C69C63A63353}"/>
              </a:ext>
            </a:extLst>
          </p:cNvPr>
          <p:cNvPicPr>
            <a:picLocks noChangeAspect="1"/>
          </p:cNvPicPr>
          <p:nvPr/>
        </p:nvPicPr>
        <p:blipFill>
          <a:blip r:embed="rId3"/>
          <a:stretch>
            <a:fillRect/>
          </a:stretch>
        </p:blipFill>
        <p:spPr>
          <a:xfrm>
            <a:off x="2414013" y="1918479"/>
            <a:ext cx="759712" cy="3075806"/>
          </a:xfrm>
          <a:prstGeom prst="rect">
            <a:avLst/>
          </a:prstGeom>
        </p:spPr>
      </p:pic>
      <p:pic>
        <p:nvPicPr>
          <p:cNvPr id="11" name="图片 10">
            <a:extLst>
              <a:ext uri="{FF2B5EF4-FFF2-40B4-BE49-F238E27FC236}">
                <a16:creationId xmlns:a16="http://schemas.microsoft.com/office/drawing/2014/main" id="{1DC6C6BE-3C96-4F2D-8DBC-F0B5D0F7CFA1}"/>
              </a:ext>
            </a:extLst>
          </p:cNvPr>
          <p:cNvPicPr>
            <a:picLocks noChangeAspect="1"/>
          </p:cNvPicPr>
          <p:nvPr/>
        </p:nvPicPr>
        <p:blipFill rotWithShape="1">
          <a:blip r:embed="rId4"/>
          <a:srcRect r="76775" b="5962"/>
          <a:stretch/>
        </p:blipFill>
        <p:spPr>
          <a:xfrm>
            <a:off x="107504" y="1918479"/>
            <a:ext cx="2123728" cy="461293"/>
          </a:xfrm>
          <a:prstGeom prst="rect">
            <a:avLst/>
          </a:prstGeom>
        </p:spPr>
      </p:pic>
      <p:pic>
        <p:nvPicPr>
          <p:cNvPr id="12" name="图片 11">
            <a:extLst>
              <a:ext uri="{FF2B5EF4-FFF2-40B4-BE49-F238E27FC236}">
                <a16:creationId xmlns:a16="http://schemas.microsoft.com/office/drawing/2014/main" id="{61FBF4E8-CA1D-49E4-9341-F1F0BF63CE35}"/>
              </a:ext>
            </a:extLst>
          </p:cNvPr>
          <p:cNvPicPr>
            <a:picLocks noChangeAspect="1"/>
          </p:cNvPicPr>
          <p:nvPr/>
        </p:nvPicPr>
        <p:blipFill rotWithShape="1">
          <a:blip r:embed="rId5"/>
          <a:srcRect l="1246" t="-1" r="849" b="34246"/>
          <a:stretch/>
        </p:blipFill>
        <p:spPr>
          <a:xfrm>
            <a:off x="3356507" y="1918478"/>
            <a:ext cx="5679989" cy="3075806"/>
          </a:xfrm>
          <a:prstGeom prst="rect">
            <a:avLst/>
          </a:prstGeom>
        </p:spPr>
      </p:pic>
      <p:sp>
        <p:nvSpPr>
          <p:cNvPr id="13" name="椭圆 12">
            <a:extLst>
              <a:ext uri="{FF2B5EF4-FFF2-40B4-BE49-F238E27FC236}">
                <a16:creationId xmlns:a16="http://schemas.microsoft.com/office/drawing/2014/main" id="{8B6DE8D6-B1C4-419C-BBFA-7DFC499688D0}"/>
              </a:ext>
            </a:extLst>
          </p:cNvPr>
          <p:cNvSpPr/>
          <p:nvPr/>
        </p:nvSpPr>
        <p:spPr>
          <a:xfrm>
            <a:off x="107504" y="2067694"/>
            <a:ext cx="432048" cy="36004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B878956-68B2-40D7-BC5F-03B2294C157D}"/>
              </a:ext>
            </a:extLst>
          </p:cNvPr>
          <p:cNvSpPr/>
          <p:nvPr/>
        </p:nvSpPr>
        <p:spPr>
          <a:xfrm>
            <a:off x="2361822" y="4659982"/>
            <a:ext cx="432048" cy="2880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0784D81-9EC2-4FE5-B9FA-0029E7BE8305}"/>
              </a:ext>
            </a:extLst>
          </p:cNvPr>
          <p:cNvSpPr/>
          <p:nvPr/>
        </p:nvSpPr>
        <p:spPr>
          <a:xfrm>
            <a:off x="3275856" y="2499742"/>
            <a:ext cx="432048" cy="33917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C9301-8979-48B0-842F-F01B85DA97AC}"/>
              </a:ext>
            </a:extLst>
          </p:cNvPr>
          <p:cNvSpPr/>
          <p:nvPr/>
        </p:nvSpPr>
        <p:spPr>
          <a:xfrm>
            <a:off x="5580112" y="2762038"/>
            <a:ext cx="720080" cy="43204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C1A31F0-377C-40F8-AB10-61B27C4B8A8D}"/>
              </a:ext>
            </a:extLst>
          </p:cNvPr>
          <p:cNvSpPr/>
          <p:nvPr/>
        </p:nvSpPr>
        <p:spPr>
          <a:xfrm>
            <a:off x="427448" y="2439692"/>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21" name="椭圆 20">
            <a:extLst>
              <a:ext uri="{FF2B5EF4-FFF2-40B4-BE49-F238E27FC236}">
                <a16:creationId xmlns:a16="http://schemas.microsoft.com/office/drawing/2014/main" id="{7DCBAFA3-B7AA-4ECA-8B83-4A1BDE6210F0}"/>
              </a:ext>
            </a:extLst>
          </p:cNvPr>
          <p:cNvSpPr/>
          <p:nvPr/>
        </p:nvSpPr>
        <p:spPr>
          <a:xfrm>
            <a:off x="1919531" y="4479962"/>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椭圆 21">
            <a:extLst>
              <a:ext uri="{FF2B5EF4-FFF2-40B4-BE49-F238E27FC236}">
                <a16:creationId xmlns:a16="http://schemas.microsoft.com/office/drawing/2014/main" id="{D53A11AF-9F97-4994-9117-18E9C543182A}"/>
              </a:ext>
            </a:extLst>
          </p:cNvPr>
          <p:cNvSpPr/>
          <p:nvPr/>
        </p:nvSpPr>
        <p:spPr>
          <a:xfrm>
            <a:off x="3677737" y="2215289"/>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3" name="椭圆 22">
            <a:extLst>
              <a:ext uri="{FF2B5EF4-FFF2-40B4-BE49-F238E27FC236}">
                <a16:creationId xmlns:a16="http://schemas.microsoft.com/office/drawing/2014/main" id="{3F111E87-CEE8-47FF-B50A-8430E7425862}"/>
              </a:ext>
            </a:extLst>
          </p:cNvPr>
          <p:cNvSpPr/>
          <p:nvPr/>
        </p:nvSpPr>
        <p:spPr>
          <a:xfrm>
            <a:off x="6027243" y="2391730"/>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Tree>
    <p:extLst>
      <p:ext uri="{BB962C8B-B14F-4D97-AF65-F5344CB8AC3E}">
        <p14:creationId xmlns:p14="http://schemas.microsoft.com/office/powerpoint/2010/main" val="2556611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6CFC0A7-BB5E-4100-8439-8C3022A29F07}"/>
              </a:ext>
            </a:extLst>
          </p:cNvPr>
          <p:cNvPicPr>
            <a:picLocks noChangeAspect="1"/>
          </p:cNvPicPr>
          <p:nvPr/>
        </p:nvPicPr>
        <p:blipFill rotWithShape="1">
          <a:blip r:embed="rId3"/>
          <a:srcRect b="25618"/>
          <a:stretch/>
        </p:blipFill>
        <p:spPr>
          <a:xfrm>
            <a:off x="3343536" y="1918479"/>
            <a:ext cx="5116896" cy="3068702"/>
          </a:xfrm>
          <a:prstGeom prst="rect">
            <a:avLst/>
          </a:prstGeom>
        </p:spPr>
      </p:pic>
      <p:sp>
        <p:nvSpPr>
          <p:cNvPr id="7" name="标题 6">
            <a:extLst>
              <a:ext uri="{FF2B5EF4-FFF2-40B4-BE49-F238E27FC236}">
                <a16:creationId xmlns:a16="http://schemas.microsoft.com/office/drawing/2014/main" id="{1891063F-1078-4032-872F-CC47A06E4814}"/>
              </a:ext>
            </a:extLst>
          </p:cNvPr>
          <p:cNvSpPr>
            <a:spLocks noGrp="1"/>
          </p:cNvSpPr>
          <p:nvPr>
            <p:ph type="title"/>
          </p:nvPr>
        </p:nvSpPr>
        <p:spPr/>
        <p:txBody>
          <a:bodyPr>
            <a:normAutofit fontScale="90000"/>
          </a:bodyPr>
          <a:lstStyle/>
          <a:p>
            <a:r>
              <a:rPr lang="zh-CN" altLang="en-US" dirty="0" smtClean="0"/>
              <a:t>动作三：</a:t>
            </a:r>
            <a:r>
              <a:rPr lang="zh-CN" altLang="en-US" dirty="0"/>
              <a:t>提高撤销步数</a:t>
            </a:r>
          </a:p>
        </p:txBody>
      </p:sp>
      <p:sp>
        <p:nvSpPr>
          <p:cNvPr id="8" name="内容占位符 7">
            <a:extLst>
              <a:ext uri="{FF2B5EF4-FFF2-40B4-BE49-F238E27FC236}">
                <a16:creationId xmlns:a16="http://schemas.microsoft.com/office/drawing/2014/main" id="{FD705311-70E9-4F00-9BDC-8315EF0A9199}"/>
              </a:ext>
            </a:extLst>
          </p:cNvPr>
          <p:cNvSpPr>
            <a:spLocks noGrp="1"/>
          </p:cNvSpPr>
          <p:nvPr>
            <p:ph idx="1"/>
          </p:nvPr>
        </p:nvSpPr>
        <p:spPr>
          <a:xfrm>
            <a:off x="628650" y="1118199"/>
            <a:ext cx="7886700" cy="568920"/>
          </a:xfrm>
        </p:spPr>
        <p:txBody>
          <a:bodyPr/>
          <a:lstStyle/>
          <a:p>
            <a:pPr>
              <a:buFont typeface="Wingdings" panose="05000000000000000000" pitchFamily="2" charset="2"/>
              <a:buChar char="Ø"/>
            </a:pPr>
            <a:r>
              <a:rPr lang="zh-CN" altLang="en-US" b="1" dirty="0"/>
              <a:t> 点击：文件</a:t>
            </a:r>
            <a:r>
              <a:rPr lang="en-US" altLang="zh-CN" b="1" dirty="0"/>
              <a:t>—</a:t>
            </a:r>
            <a:r>
              <a:rPr lang="zh-CN" altLang="en-US" b="1" dirty="0"/>
              <a:t>选项</a:t>
            </a:r>
            <a:r>
              <a:rPr lang="en-US" altLang="zh-CN" b="1" dirty="0"/>
              <a:t>—</a:t>
            </a:r>
            <a:r>
              <a:rPr lang="zh-CN" altLang="en-US" b="1" dirty="0"/>
              <a:t>高级</a:t>
            </a:r>
            <a:endParaRPr lang="zh-CN" altLang="en-US" dirty="0"/>
          </a:p>
        </p:txBody>
      </p:sp>
      <p:pic>
        <p:nvPicPr>
          <p:cNvPr id="10" name="图片 9">
            <a:extLst>
              <a:ext uri="{FF2B5EF4-FFF2-40B4-BE49-F238E27FC236}">
                <a16:creationId xmlns:a16="http://schemas.microsoft.com/office/drawing/2014/main" id="{964AF7F4-F34E-4F19-89A0-C69C63A63353}"/>
              </a:ext>
            </a:extLst>
          </p:cNvPr>
          <p:cNvPicPr>
            <a:picLocks noChangeAspect="1"/>
          </p:cNvPicPr>
          <p:nvPr/>
        </p:nvPicPr>
        <p:blipFill>
          <a:blip r:embed="rId4"/>
          <a:stretch>
            <a:fillRect/>
          </a:stretch>
        </p:blipFill>
        <p:spPr>
          <a:xfrm>
            <a:off x="2414013" y="1918479"/>
            <a:ext cx="759712" cy="3075806"/>
          </a:xfrm>
          <a:prstGeom prst="rect">
            <a:avLst/>
          </a:prstGeom>
        </p:spPr>
      </p:pic>
      <p:pic>
        <p:nvPicPr>
          <p:cNvPr id="11" name="图片 10">
            <a:extLst>
              <a:ext uri="{FF2B5EF4-FFF2-40B4-BE49-F238E27FC236}">
                <a16:creationId xmlns:a16="http://schemas.microsoft.com/office/drawing/2014/main" id="{1DC6C6BE-3C96-4F2D-8DBC-F0B5D0F7CFA1}"/>
              </a:ext>
            </a:extLst>
          </p:cNvPr>
          <p:cNvPicPr>
            <a:picLocks noChangeAspect="1"/>
          </p:cNvPicPr>
          <p:nvPr/>
        </p:nvPicPr>
        <p:blipFill rotWithShape="1">
          <a:blip r:embed="rId5"/>
          <a:srcRect r="76775" b="5962"/>
          <a:stretch/>
        </p:blipFill>
        <p:spPr>
          <a:xfrm>
            <a:off x="107504" y="1918479"/>
            <a:ext cx="2123728" cy="461293"/>
          </a:xfrm>
          <a:prstGeom prst="rect">
            <a:avLst/>
          </a:prstGeom>
        </p:spPr>
      </p:pic>
      <p:sp>
        <p:nvSpPr>
          <p:cNvPr id="13" name="椭圆 12">
            <a:extLst>
              <a:ext uri="{FF2B5EF4-FFF2-40B4-BE49-F238E27FC236}">
                <a16:creationId xmlns:a16="http://schemas.microsoft.com/office/drawing/2014/main" id="{8B6DE8D6-B1C4-419C-BBFA-7DFC499688D0}"/>
              </a:ext>
            </a:extLst>
          </p:cNvPr>
          <p:cNvSpPr/>
          <p:nvPr/>
        </p:nvSpPr>
        <p:spPr>
          <a:xfrm>
            <a:off x="107504" y="2067694"/>
            <a:ext cx="432048" cy="36004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B878956-68B2-40D7-BC5F-03B2294C157D}"/>
              </a:ext>
            </a:extLst>
          </p:cNvPr>
          <p:cNvSpPr/>
          <p:nvPr/>
        </p:nvSpPr>
        <p:spPr>
          <a:xfrm>
            <a:off x="2361822" y="4659982"/>
            <a:ext cx="432048" cy="2880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0784D81-9EC2-4FE5-B9FA-0029E7BE8305}"/>
              </a:ext>
            </a:extLst>
          </p:cNvPr>
          <p:cNvSpPr/>
          <p:nvPr/>
        </p:nvSpPr>
        <p:spPr>
          <a:xfrm>
            <a:off x="3356506" y="3024498"/>
            <a:ext cx="432048" cy="33917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C9301-8979-48B0-842F-F01B85DA97AC}"/>
              </a:ext>
            </a:extLst>
          </p:cNvPr>
          <p:cNvSpPr/>
          <p:nvPr/>
        </p:nvSpPr>
        <p:spPr>
          <a:xfrm>
            <a:off x="4913595" y="3024498"/>
            <a:ext cx="720080" cy="43204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C1A31F0-377C-40F8-AB10-61B27C4B8A8D}"/>
              </a:ext>
            </a:extLst>
          </p:cNvPr>
          <p:cNvSpPr/>
          <p:nvPr/>
        </p:nvSpPr>
        <p:spPr>
          <a:xfrm>
            <a:off x="427448" y="2439692"/>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21" name="椭圆 20">
            <a:extLst>
              <a:ext uri="{FF2B5EF4-FFF2-40B4-BE49-F238E27FC236}">
                <a16:creationId xmlns:a16="http://schemas.microsoft.com/office/drawing/2014/main" id="{7DCBAFA3-B7AA-4ECA-8B83-4A1BDE6210F0}"/>
              </a:ext>
            </a:extLst>
          </p:cNvPr>
          <p:cNvSpPr/>
          <p:nvPr/>
        </p:nvSpPr>
        <p:spPr>
          <a:xfrm>
            <a:off x="1919531" y="4479962"/>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椭圆 21">
            <a:extLst>
              <a:ext uri="{FF2B5EF4-FFF2-40B4-BE49-F238E27FC236}">
                <a16:creationId xmlns:a16="http://schemas.microsoft.com/office/drawing/2014/main" id="{D53A11AF-9F97-4994-9117-18E9C543182A}"/>
              </a:ext>
            </a:extLst>
          </p:cNvPr>
          <p:cNvSpPr/>
          <p:nvPr/>
        </p:nvSpPr>
        <p:spPr>
          <a:xfrm>
            <a:off x="3760195" y="2742928"/>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3" name="椭圆 22">
            <a:extLst>
              <a:ext uri="{FF2B5EF4-FFF2-40B4-BE49-F238E27FC236}">
                <a16:creationId xmlns:a16="http://schemas.microsoft.com/office/drawing/2014/main" id="{3F111E87-CEE8-47FF-B50A-8430E7425862}"/>
              </a:ext>
            </a:extLst>
          </p:cNvPr>
          <p:cNvSpPr/>
          <p:nvPr/>
        </p:nvSpPr>
        <p:spPr>
          <a:xfrm>
            <a:off x="5653383" y="2922948"/>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Tree>
    <p:extLst>
      <p:ext uri="{BB962C8B-B14F-4D97-AF65-F5344CB8AC3E}">
        <p14:creationId xmlns:p14="http://schemas.microsoft.com/office/powerpoint/2010/main" val="1638354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891063F-1078-4032-872F-CC47A06E4814}"/>
              </a:ext>
            </a:extLst>
          </p:cNvPr>
          <p:cNvSpPr>
            <a:spLocks noGrp="1"/>
          </p:cNvSpPr>
          <p:nvPr>
            <p:ph type="title"/>
          </p:nvPr>
        </p:nvSpPr>
        <p:spPr/>
        <p:txBody>
          <a:bodyPr>
            <a:normAutofit fontScale="90000"/>
          </a:bodyPr>
          <a:lstStyle/>
          <a:p>
            <a:r>
              <a:rPr lang="zh-CN" altLang="en-US" dirty="0" smtClean="0"/>
              <a:t>动作四：</a:t>
            </a:r>
            <a:r>
              <a:rPr lang="zh-CN" altLang="en-US" dirty="0"/>
              <a:t>嵌入字体</a:t>
            </a:r>
          </a:p>
        </p:txBody>
      </p:sp>
      <p:sp>
        <p:nvSpPr>
          <p:cNvPr id="8" name="内容占位符 7">
            <a:extLst>
              <a:ext uri="{FF2B5EF4-FFF2-40B4-BE49-F238E27FC236}">
                <a16:creationId xmlns:a16="http://schemas.microsoft.com/office/drawing/2014/main" id="{FD705311-70E9-4F00-9BDC-8315EF0A9199}"/>
              </a:ext>
            </a:extLst>
          </p:cNvPr>
          <p:cNvSpPr>
            <a:spLocks noGrp="1"/>
          </p:cNvSpPr>
          <p:nvPr>
            <p:ph idx="1"/>
          </p:nvPr>
        </p:nvSpPr>
        <p:spPr>
          <a:xfrm>
            <a:off x="628650" y="1118199"/>
            <a:ext cx="7886700" cy="568920"/>
          </a:xfrm>
        </p:spPr>
        <p:txBody>
          <a:bodyPr/>
          <a:lstStyle/>
          <a:p>
            <a:pPr>
              <a:buFont typeface="Wingdings" panose="05000000000000000000" pitchFamily="2" charset="2"/>
              <a:buChar char="Ø"/>
            </a:pPr>
            <a:r>
              <a:rPr lang="zh-CN" altLang="en-US" b="1" dirty="0"/>
              <a:t> 点击：文件</a:t>
            </a:r>
            <a:r>
              <a:rPr lang="en-US" altLang="zh-CN" b="1" dirty="0"/>
              <a:t>—</a:t>
            </a:r>
            <a:r>
              <a:rPr lang="zh-CN" altLang="en-US" b="1" dirty="0"/>
              <a:t>选项</a:t>
            </a:r>
            <a:r>
              <a:rPr lang="en-US" altLang="zh-CN" b="1" dirty="0"/>
              <a:t>—</a:t>
            </a:r>
            <a:r>
              <a:rPr lang="zh-CN" altLang="en-US" b="1" dirty="0"/>
              <a:t>保存</a:t>
            </a:r>
            <a:endParaRPr lang="zh-CN" altLang="en-US" dirty="0"/>
          </a:p>
        </p:txBody>
      </p:sp>
      <p:pic>
        <p:nvPicPr>
          <p:cNvPr id="10" name="图片 9">
            <a:extLst>
              <a:ext uri="{FF2B5EF4-FFF2-40B4-BE49-F238E27FC236}">
                <a16:creationId xmlns:a16="http://schemas.microsoft.com/office/drawing/2014/main" id="{964AF7F4-F34E-4F19-89A0-C69C63A63353}"/>
              </a:ext>
            </a:extLst>
          </p:cNvPr>
          <p:cNvPicPr>
            <a:picLocks noChangeAspect="1"/>
          </p:cNvPicPr>
          <p:nvPr/>
        </p:nvPicPr>
        <p:blipFill>
          <a:blip r:embed="rId3"/>
          <a:stretch>
            <a:fillRect/>
          </a:stretch>
        </p:blipFill>
        <p:spPr>
          <a:xfrm>
            <a:off x="2414013" y="1918479"/>
            <a:ext cx="759712" cy="3075806"/>
          </a:xfrm>
          <a:prstGeom prst="rect">
            <a:avLst/>
          </a:prstGeom>
        </p:spPr>
      </p:pic>
      <p:pic>
        <p:nvPicPr>
          <p:cNvPr id="11" name="图片 10">
            <a:extLst>
              <a:ext uri="{FF2B5EF4-FFF2-40B4-BE49-F238E27FC236}">
                <a16:creationId xmlns:a16="http://schemas.microsoft.com/office/drawing/2014/main" id="{1DC6C6BE-3C96-4F2D-8DBC-F0B5D0F7CFA1}"/>
              </a:ext>
            </a:extLst>
          </p:cNvPr>
          <p:cNvPicPr>
            <a:picLocks noChangeAspect="1"/>
          </p:cNvPicPr>
          <p:nvPr/>
        </p:nvPicPr>
        <p:blipFill rotWithShape="1">
          <a:blip r:embed="rId4"/>
          <a:srcRect r="76775" b="5962"/>
          <a:stretch/>
        </p:blipFill>
        <p:spPr>
          <a:xfrm>
            <a:off x="107504" y="1918479"/>
            <a:ext cx="2123728" cy="461293"/>
          </a:xfrm>
          <a:prstGeom prst="rect">
            <a:avLst/>
          </a:prstGeom>
        </p:spPr>
      </p:pic>
      <p:pic>
        <p:nvPicPr>
          <p:cNvPr id="12" name="图片 11">
            <a:extLst>
              <a:ext uri="{FF2B5EF4-FFF2-40B4-BE49-F238E27FC236}">
                <a16:creationId xmlns:a16="http://schemas.microsoft.com/office/drawing/2014/main" id="{61FBF4E8-CA1D-49E4-9341-F1F0BF63CE35}"/>
              </a:ext>
            </a:extLst>
          </p:cNvPr>
          <p:cNvPicPr>
            <a:picLocks noChangeAspect="1"/>
          </p:cNvPicPr>
          <p:nvPr/>
        </p:nvPicPr>
        <p:blipFill rotWithShape="1">
          <a:blip r:embed="rId5"/>
          <a:srcRect l="1246" t="12602" r="849" b="17136"/>
          <a:stretch/>
        </p:blipFill>
        <p:spPr>
          <a:xfrm>
            <a:off x="3367268" y="1707655"/>
            <a:ext cx="5679989" cy="3286630"/>
          </a:xfrm>
          <a:prstGeom prst="rect">
            <a:avLst/>
          </a:prstGeom>
        </p:spPr>
      </p:pic>
      <p:sp>
        <p:nvSpPr>
          <p:cNvPr id="13" name="椭圆 12">
            <a:extLst>
              <a:ext uri="{FF2B5EF4-FFF2-40B4-BE49-F238E27FC236}">
                <a16:creationId xmlns:a16="http://schemas.microsoft.com/office/drawing/2014/main" id="{8B6DE8D6-B1C4-419C-BBFA-7DFC499688D0}"/>
              </a:ext>
            </a:extLst>
          </p:cNvPr>
          <p:cNvSpPr/>
          <p:nvPr/>
        </p:nvSpPr>
        <p:spPr>
          <a:xfrm>
            <a:off x="107504" y="2067694"/>
            <a:ext cx="432048" cy="36004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B878956-68B2-40D7-BC5F-03B2294C157D}"/>
              </a:ext>
            </a:extLst>
          </p:cNvPr>
          <p:cNvSpPr/>
          <p:nvPr/>
        </p:nvSpPr>
        <p:spPr>
          <a:xfrm>
            <a:off x="2361822" y="4659982"/>
            <a:ext cx="432048" cy="2880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0784D81-9EC2-4FE5-B9FA-0029E7BE8305}"/>
              </a:ext>
            </a:extLst>
          </p:cNvPr>
          <p:cNvSpPr/>
          <p:nvPr/>
        </p:nvSpPr>
        <p:spPr>
          <a:xfrm>
            <a:off x="3308167" y="1683493"/>
            <a:ext cx="432048" cy="33917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C9301-8979-48B0-842F-F01B85DA97AC}"/>
              </a:ext>
            </a:extLst>
          </p:cNvPr>
          <p:cNvSpPr/>
          <p:nvPr/>
        </p:nvSpPr>
        <p:spPr>
          <a:xfrm>
            <a:off x="4283968" y="4300694"/>
            <a:ext cx="1080120" cy="332351"/>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C1A31F0-377C-40F8-AB10-61B27C4B8A8D}"/>
              </a:ext>
            </a:extLst>
          </p:cNvPr>
          <p:cNvSpPr/>
          <p:nvPr/>
        </p:nvSpPr>
        <p:spPr>
          <a:xfrm>
            <a:off x="427448" y="2439692"/>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21" name="椭圆 20">
            <a:extLst>
              <a:ext uri="{FF2B5EF4-FFF2-40B4-BE49-F238E27FC236}">
                <a16:creationId xmlns:a16="http://schemas.microsoft.com/office/drawing/2014/main" id="{7DCBAFA3-B7AA-4ECA-8B83-4A1BDE6210F0}"/>
              </a:ext>
            </a:extLst>
          </p:cNvPr>
          <p:cNvSpPr/>
          <p:nvPr/>
        </p:nvSpPr>
        <p:spPr>
          <a:xfrm>
            <a:off x="1919531" y="4479962"/>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椭圆 21">
            <a:extLst>
              <a:ext uri="{FF2B5EF4-FFF2-40B4-BE49-F238E27FC236}">
                <a16:creationId xmlns:a16="http://schemas.microsoft.com/office/drawing/2014/main" id="{D53A11AF-9F97-4994-9117-18E9C543182A}"/>
              </a:ext>
            </a:extLst>
          </p:cNvPr>
          <p:cNvSpPr/>
          <p:nvPr/>
        </p:nvSpPr>
        <p:spPr>
          <a:xfrm>
            <a:off x="3782538" y="1855313"/>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3" name="椭圆 22">
            <a:extLst>
              <a:ext uri="{FF2B5EF4-FFF2-40B4-BE49-F238E27FC236}">
                <a16:creationId xmlns:a16="http://schemas.microsoft.com/office/drawing/2014/main" id="{3F111E87-CEE8-47FF-B50A-8430E7425862}"/>
              </a:ext>
            </a:extLst>
          </p:cNvPr>
          <p:cNvSpPr/>
          <p:nvPr/>
        </p:nvSpPr>
        <p:spPr>
          <a:xfrm>
            <a:off x="3771968" y="4419004"/>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Tree>
    <p:extLst>
      <p:ext uri="{BB962C8B-B14F-4D97-AF65-F5344CB8AC3E}">
        <p14:creationId xmlns:p14="http://schemas.microsoft.com/office/powerpoint/2010/main" val="39089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422801" y="1830425"/>
            <a:ext cx="2743200" cy="2905125"/>
          </a:xfrm>
          <a:prstGeom prst="rect">
            <a:avLst/>
          </a:prstGeom>
        </p:spPr>
      </p:pic>
      <p:pic>
        <p:nvPicPr>
          <p:cNvPr id="2" name="图片 1"/>
          <p:cNvPicPr>
            <a:picLocks noChangeAspect="1"/>
          </p:cNvPicPr>
          <p:nvPr/>
        </p:nvPicPr>
        <p:blipFill>
          <a:blip r:embed="rId4"/>
          <a:stretch>
            <a:fillRect/>
          </a:stretch>
        </p:blipFill>
        <p:spPr>
          <a:xfrm>
            <a:off x="448719" y="1851670"/>
            <a:ext cx="2419350" cy="1704975"/>
          </a:xfrm>
          <a:prstGeom prst="rect">
            <a:avLst/>
          </a:prstGeom>
        </p:spPr>
      </p:pic>
      <p:sp>
        <p:nvSpPr>
          <p:cNvPr id="7" name="标题 6">
            <a:extLst>
              <a:ext uri="{FF2B5EF4-FFF2-40B4-BE49-F238E27FC236}">
                <a16:creationId xmlns:a16="http://schemas.microsoft.com/office/drawing/2014/main" id="{1891063F-1078-4032-872F-CC47A06E4814}"/>
              </a:ext>
            </a:extLst>
          </p:cNvPr>
          <p:cNvSpPr>
            <a:spLocks noGrp="1"/>
          </p:cNvSpPr>
          <p:nvPr>
            <p:ph type="title"/>
          </p:nvPr>
        </p:nvSpPr>
        <p:spPr/>
        <p:txBody>
          <a:bodyPr>
            <a:normAutofit fontScale="90000"/>
          </a:bodyPr>
          <a:lstStyle/>
          <a:p>
            <a:r>
              <a:rPr lang="zh-CN" altLang="en-US" dirty="0" smtClean="0"/>
              <a:t>动作</a:t>
            </a:r>
            <a:r>
              <a:rPr lang="zh-CN" altLang="en-US" dirty="0"/>
              <a:t>五</a:t>
            </a:r>
            <a:r>
              <a:rPr lang="zh-CN" altLang="en-US" dirty="0" smtClean="0"/>
              <a:t>：</a:t>
            </a:r>
            <a:r>
              <a:rPr lang="zh-CN" altLang="en-US" dirty="0"/>
              <a:t>显示备注和参考线</a:t>
            </a:r>
          </a:p>
        </p:txBody>
      </p:sp>
      <p:sp>
        <p:nvSpPr>
          <p:cNvPr id="8" name="内容占位符 7">
            <a:extLst>
              <a:ext uri="{FF2B5EF4-FFF2-40B4-BE49-F238E27FC236}">
                <a16:creationId xmlns:a16="http://schemas.microsoft.com/office/drawing/2014/main" id="{FD705311-70E9-4F00-9BDC-8315EF0A9199}"/>
              </a:ext>
            </a:extLst>
          </p:cNvPr>
          <p:cNvSpPr>
            <a:spLocks noGrp="1"/>
          </p:cNvSpPr>
          <p:nvPr>
            <p:ph idx="1"/>
          </p:nvPr>
        </p:nvSpPr>
        <p:spPr>
          <a:xfrm>
            <a:off x="628650" y="1118199"/>
            <a:ext cx="7886700" cy="568920"/>
          </a:xfrm>
        </p:spPr>
        <p:txBody>
          <a:bodyPr/>
          <a:lstStyle/>
          <a:p>
            <a:pPr>
              <a:buFont typeface="Wingdings" panose="05000000000000000000" pitchFamily="2" charset="2"/>
              <a:buChar char="Ø"/>
            </a:pPr>
            <a:r>
              <a:rPr lang="zh-CN" altLang="en-US" b="1" dirty="0"/>
              <a:t> 点击：文件</a:t>
            </a:r>
            <a:r>
              <a:rPr lang="en-US" altLang="zh-CN" b="1" dirty="0"/>
              <a:t>—</a:t>
            </a:r>
            <a:r>
              <a:rPr lang="zh-CN" altLang="en-US" b="1" dirty="0"/>
              <a:t>选项</a:t>
            </a:r>
            <a:r>
              <a:rPr lang="en-US" altLang="zh-CN" b="1" dirty="0"/>
              <a:t>—</a:t>
            </a:r>
            <a:r>
              <a:rPr lang="zh-CN" altLang="en-US" b="1" dirty="0"/>
              <a:t>高级</a:t>
            </a:r>
            <a:endParaRPr lang="zh-CN" altLang="en-US" dirty="0"/>
          </a:p>
        </p:txBody>
      </p:sp>
      <p:sp>
        <p:nvSpPr>
          <p:cNvPr id="13" name="椭圆 12">
            <a:extLst>
              <a:ext uri="{FF2B5EF4-FFF2-40B4-BE49-F238E27FC236}">
                <a16:creationId xmlns:a16="http://schemas.microsoft.com/office/drawing/2014/main" id="{8B6DE8D6-B1C4-419C-BBFA-7DFC499688D0}"/>
              </a:ext>
            </a:extLst>
          </p:cNvPr>
          <p:cNvSpPr/>
          <p:nvPr/>
        </p:nvSpPr>
        <p:spPr>
          <a:xfrm>
            <a:off x="2227047" y="2367250"/>
            <a:ext cx="432048" cy="65724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B878956-68B2-40D7-BC5F-03B2294C157D}"/>
              </a:ext>
            </a:extLst>
          </p:cNvPr>
          <p:cNvSpPr/>
          <p:nvPr/>
        </p:nvSpPr>
        <p:spPr>
          <a:xfrm>
            <a:off x="1522585" y="2814936"/>
            <a:ext cx="756985" cy="28803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0784D81-9EC2-4FE5-B9FA-0029E7BE8305}"/>
              </a:ext>
            </a:extLst>
          </p:cNvPr>
          <p:cNvSpPr/>
          <p:nvPr/>
        </p:nvSpPr>
        <p:spPr>
          <a:xfrm>
            <a:off x="2321559" y="3056498"/>
            <a:ext cx="432048" cy="33917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7DBC9301-8979-48B0-842F-F01B85DA97AC}"/>
              </a:ext>
            </a:extLst>
          </p:cNvPr>
          <p:cNvSpPr/>
          <p:nvPr/>
        </p:nvSpPr>
        <p:spPr>
          <a:xfrm>
            <a:off x="3309929" y="2067694"/>
            <a:ext cx="720080" cy="229169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C1A31F0-377C-40F8-AB10-61B27C4B8A8D}"/>
              </a:ext>
            </a:extLst>
          </p:cNvPr>
          <p:cNvSpPr/>
          <p:nvPr/>
        </p:nvSpPr>
        <p:spPr>
          <a:xfrm>
            <a:off x="2752247" y="2302103"/>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1</a:t>
            </a:r>
            <a:endParaRPr lang="zh-CN" altLang="en-US" b="1" dirty="0">
              <a:solidFill>
                <a:schemeClr val="tx1"/>
              </a:solidFill>
            </a:endParaRPr>
          </a:p>
        </p:txBody>
      </p:sp>
      <p:sp>
        <p:nvSpPr>
          <p:cNvPr id="21" name="椭圆 20">
            <a:extLst>
              <a:ext uri="{FF2B5EF4-FFF2-40B4-BE49-F238E27FC236}">
                <a16:creationId xmlns:a16="http://schemas.microsoft.com/office/drawing/2014/main" id="{7DCBAFA3-B7AA-4ECA-8B83-4A1BDE6210F0}"/>
              </a:ext>
            </a:extLst>
          </p:cNvPr>
          <p:cNvSpPr/>
          <p:nvPr/>
        </p:nvSpPr>
        <p:spPr>
          <a:xfrm>
            <a:off x="1069393" y="2814936"/>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2</a:t>
            </a:r>
            <a:endParaRPr lang="zh-CN" altLang="en-US" b="1" dirty="0">
              <a:solidFill>
                <a:schemeClr val="tx1"/>
              </a:solidFill>
            </a:endParaRPr>
          </a:p>
        </p:txBody>
      </p:sp>
      <p:sp>
        <p:nvSpPr>
          <p:cNvPr id="22" name="椭圆 21">
            <a:extLst>
              <a:ext uri="{FF2B5EF4-FFF2-40B4-BE49-F238E27FC236}">
                <a16:creationId xmlns:a16="http://schemas.microsoft.com/office/drawing/2014/main" id="{D53A11AF-9F97-4994-9117-18E9C543182A}"/>
              </a:ext>
            </a:extLst>
          </p:cNvPr>
          <p:cNvSpPr/>
          <p:nvPr/>
        </p:nvSpPr>
        <p:spPr>
          <a:xfrm>
            <a:off x="1968036" y="3282988"/>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3</a:t>
            </a:r>
            <a:endParaRPr lang="zh-CN" altLang="en-US" b="1" dirty="0">
              <a:solidFill>
                <a:schemeClr val="tx1"/>
              </a:solidFill>
            </a:endParaRPr>
          </a:p>
        </p:txBody>
      </p:sp>
      <p:sp>
        <p:nvSpPr>
          <p:cNvPr id="23" name="椭圆 22">
            <a:extLst>
              <a:ext uri="{FF2B5EF4-FFF2-40B4-BE49-F238E27FC236}">
                <a16:creationId xmlns:a16="http://schemas.microsoft.com/office/drawing/2014/main" id="{3F111E87-CEE8-47FF-B50A-8430E7425862}"/>
              </a:ext>
            </a:extLst>
          </p:cNvPr>
          <p:cNvSpPr/>
          <p:nvPr/>
        </p:nvSpPr>
        <p:spPr>
          <a:xfrm>
            <a:off x="2908979" y="3643028"/>
            <a:ext cx="360040" cy="3600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4</a:t>
            </a:r>
            <a:endParaRPr lang="zh-CN" altLang="en-US" b="1" dirty="0">
              <a:solidFill>
                <a:schemeClr val="tx1"/>
              </a:solidFill>
            </a:endParaRPr>
          </a:p>
        </p:txBody>
      </p:sp>
      <p:sp>
        <p:nvSpPr>
          <p:cNvPr id="17" name="原创设计师QQ598969553        _1"/>
          <p:cNvSpPr txBox="1"/>
          <p:nvPr/>
        </p:nvSpPr>
        <p:spPr>
          <a:xfrm>
            <a:off x="6422889" y="1976555"/>
            <a:ext cx="2613607" cy="2031271"/>
          </a:xfrm>
          <a:prstGeom prst="rect">
            <a:avLst/>
          </a:prstGeom>
          <a:noFill/>
        </p:spPr>
        <p:txBody>
          <a:bodyPr wrap="square" lIns="91386" tIns="45693" rIns="91386" bIns="45693" rtlCol="0">
            <a:spAutoFit/>
          </a:bodyPr>
          <a:lstStyle/>
          <a:p>
            <a:pPr>
              <a:lnSpc>
                <a:spcPct val="150000"/>
              </a:lnSpc>
              <a:buClr>
                <a:schemeClr val="accent3"/>
              </a:buClr>
            </a:pPr>
            <a:r>
              <a:rPr lang="zh-CN" altLang="en-US" sz="3200" b="1" dirty="0" smtClean="0">
                <a:solidFill>
                  <a:srgbClr val="870065"/>
                </a:solidFill>
                <a:latin typeface="微软雅黑"/>
                <a:ea typeface="微软雅黑"/>
                <a:sym typeface="微软雅黑" pitchFamily="34" charset="-122"/>
              </a:rPr>
              <a:t>备注 </a:t>
            </a:r>
            <a:r>
              <a:rPr lang="zh-CN" altLang="en-US" sz="2400" dirty="0" smtClean="0">
                <a:solidFill>
                  <a:prstClr val="black"/>
                </a:solidFill>
                <a:latin typeface="微软雅黑"/>
                <a:ea typeface="微软雅黑"/>
                <a:sym typeface="微软雅黑" pitchFamily="34" charset="-122"/>
              </a:rPr>
              <a:t>是笔记本</a:t>
            </a:r>
            <a:endParaRPr lang="en-US" altLang="zh-CN" sz="2400" dirty="0" smtClean="0">
              <a:solidFill>
                <a:prstClr val="black"/>
              </a:solidFill>
              <a:latin typeface="微软雅黑"/>
              <a:ea typeface="微软雅黑"/>
              <a:sym typeface="微软雅黑" pitchFamily="34" charset="-122"/>
            </a:endParaRPr>
          </a:p>
          <a:p>
            <a:pPr>
              <a:lnSpc>
                <a:spcPct val="150000"/>
              </a:lnSpc>
              <a:buClr>
                <a:schemeClr val="accent3"/>
              </a:buClr>
            </a:pPr>
            <a:endParaRPr lang="en-US" altLang="zh-CN" sz="2000" dirty="0" smtClean="0">
              <a:solidFill>
                <a:prstClr val="black"/>
              </a:solidFill>
              <a:latin typeface="微软雅黑"/>
              <a:ea typeface="微软雅黑"/>
              <a:sym typeface="微软雅黑" pitchFamily="34" charset="-122"/>
            </a:endParaRPr>
          </a:p>
          <a:p>
            <a:pPr>
              <a:lnSpc>
                <a:spcPct val="150000"/>
              </a:lnSpc>
              <a:buClr>
                <a:schemeClr val="accent3"/>
              </a:buClr>
            </a:pPr>
            <a:r>
              <a:rPr lang="zh-CN" altLang="en-US" sz="3200" b="1" dirty="0">
                <a:solidFill>
                  <a:srgbClr val="870065"/>
                </a:solidFill>
                <a:latin typeface="微软雅黑"/>
                <a:ea typeface="微软雅黑"/>
                <a:sym typeface="微软雅黑" pitchFamily="34" charset="-122"/>
              </a:rPr>
              <a:t>参考</a:t>
            </a:r>
            <a:r>
              <a:rPr lang="zh-CN" altLang="en-US" sz="3200" b="1" dirty="0" smtClean="0">
                <a:solidFill>
                  <a:srgbClr val="870065"/>
                </a:solidFill>
                <a:latin typeface="微软雅黑"/>
                <a:ea typeface="微软雅黑"/>
                <a:sym typeface="微软雅黑" pitchFamily="34" charset="-122"/>
              </a:rPr>
              <a:t>线 </a:t>
            </a:r>
            <a:r>
              <a:rPr lang="zh-CN" altLang="en-US" sz="2400" dirty="0" smtClean="0">
                <a:solidFill>
                  <a:prstClr val="black"/>
                </a:solidFill>
                <a:latin typeface="微软雅黑"/>
                <a:ea typeface="微软雅黑"/>
                <a:sym typeface="微软雅黑" pitchFamily="34" charset="-122"/>
              </a:rPr>
              <a:t>是基准</a:t>
            </a:r>
            <a:endParaRPr lang="en-US" altLang="zh-CN" sz="2400" dirty="0">
              <a:solidFill>
                <a:prstClr val="black"/>
              </a:solidFill>
              <a:latin typeface="微软雅黑"/>
              <a:ea typeface="微软雅黑"/>
              <a:sym typeface="微软雅黑" pitchFamily="34" charset="-122"/>
            </a:endParaRPr>
          </a:p>
        </p:txBody>
      </p:sp>
    </p:spTree>
    <p:extLst>
      <p:ext uri="{BB962C8B-B14F-4D97-AF65-F5344CB8AC3E}">
        <p14:creationId xmlns:p14="http://schemas.microsoft.com/office/powerpoint/2010/main" val="528120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1e23aa3dfefa2dda7d344b154acf39862a589a"/>
  <p:tag name="ISPRING_ULTRA_SCORM_COURSE_ID" val="19D12169-10B6-4984-8CE8-8968B0B22BA0"/>
  <p:tag name="ISPRING_SCORM_RATE_SLIDES" val="1"/>
  <p:tag name="ISPRING_SCORM_PASSING_SCORE" val="100.0000000000"/>
  <p:tag name="ISPRINGONLINEFOLDERID" val="0"/>
  <p:tag name="ISPRINGONLINEFOLDERPATH" val="Content List"/>
  <p:tag name="ISPRINGCLOUDFOLDERID" val="0"/>
  <p:tag name="ISPRING_PRESENTATION_TITLE" val="1"/>
  <p:tag name="ISPRING_SCORM_ENDPOINT" val="&lt;endpoint&gt;&lt;enable&gt;0&lt;/enable&gt;&lt;lrs&gt;http://&lt;/lrs&gt;&lt;auth&gt;0&lt;/auth&gt;&lt;login&gt;&lt;/login&gt;&lt;password&gt;&lt;/password&gt;&lt;key&gt;&lt;/key&gt;&lt;name&gt;&lt;/name&gt;&lt;email&gt;&lt;/email&gt;&lt;/endpoint&gt;&#10;"/>
  <p:tag name="ISPRINGCLOUDFOLDERPATH" val="Repository"/>
  <p:tag name="ISPRING_PLAYERS_CUSTOMIZATION" val="UEsDBBQAAgAIAGdQ+E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Z1D4SLORUx7mAwAA3BAAACcAAAB1bml2ZXJzYWwvZmxhc2hfcHVibGlzaGluZ19zZXR0aW5ncy54bWzVWO9u2kgQ/85TrHzqx2LSJpcUGaIoAQWVQAqOrtXpFC3eAe9lvet611D66Z7mHqxPcrNeIFBIa9rjlBOKwLMzv/k/401w/ikRZAqZ5ko2vKNqzSMgI8W4nDS8u7D98swj2lDJqFASGp5UHjlvVoI0Hwmu4yEYg6yaIIzU9dQ0vNiYtO77s9msynWa2VMlcoP4uhqpxE8z0CANZH4q6By/zDwF7S0QSgDgX6LkQqxZqRASOKQbxXIBhDO0XHLrFBVtQXXs+Y5tRKOHSaZyyS6VUBnJJqOG98vZhf0seRzUFU9A2pjoJhIt2dQpY9xaQcWQfwYSA5/EaO7psUdmnJm44b2uvbIwyO5vwxTgzndqYS4VBkGaBX4ChjJqqHt0Cg18MnpJcCQ2lzThUYgnxAag4V2F98Nu56p13+uHreH9dXjTdTbsIRS23od7CIWdsNvah78s/PWH29ag2+m9vQ/7/W7YuX2UwohuBCTwNyMWYGRVnkWwClhg4jwZScoFFulXYdRgsMwFzSYQqjbHLI6p0OCRP1OYvMup4GaO3VDDbngASC90CpEZ2LQ1PJPl4D3COUA0DHO5qomTN6uaOD3bcN132h/d2mllQI2hUYzFg7TCtMBfJy3ZxkpuuGafyUgJtnIIkhGwHk1grSeGD1y2kfPII2NMgkBXLzJOhUe4QdejlbDOR9pwU/Ree52TIBYOCSA3w61QRDHN9EbEV1G3hR81f+8pA/oPFwpHeor1N5ULRuYqJ4I/ADGKYJrzBH/FQNabiYwzlRRU7HdDtOBo3JTDDNh5GUUfUEWSoyQOl1SAcRo+5vwzGcFYZYgLdIqjCOlcO/zqXsAp1foRlC5tfOFapNO7ar1/YR2kbEpltCc41gYkqTkIPp0TqcxSDsMR0VxDkRTGWXFWxrfqj6dB8yQXLs3/djLWoA+YksNo2Scx37WgtNqYTotGtM1VQGMLckyJw8SDCCcLlzmUBYyoJEqKOaERTm9t23rKVa6R4hrYQesft9DJEy6LpwlOQdSYMchKQdaOXr0+Pvn19OxNvep/+evvl98UWuy1W0GtOrfYLp9cnOWkvlqf3xH6xhLdkm2rLLGFyraU7n4xWCyw7REf+Hb17N5ExcJ8joto2LoYXF6TQWt41w2H9TLF0FPYdyaKsZzG9j2yjEz/LsR0tErB26iXqvNybL1+KQPfluEauM17u7Z1S5mAk3riJg/OasETjuX2v+i7p1rg51v2P2m7n3oBdD17oLYDmkUxZvRgVfDsx9ohw/ucIuaeVle2jTta4O+8DduThEueYBzt3l5doZsnxzW89e08qlQQbfM/Es3KP1BLAwQUAAIACABnUPhIFvREU74CAABVCgAAIQAAAHVuaXZlcnNhbC9mbGFzaF9za2luX3NldHRpbmdzLnhtbJVWbW/aMBD+vl+B2HfSvdJJKVJLmVSJrdVa9buTHImFY0f2hY5/P1/iNDYkwDhVwnfP4zvfG43NlsvFh8kkTpVQ+hkQucwNaTrdhGc306RGVHKWKokgcSaVLpmYLj7+bD5x1CDPsdQO9KWcDUuhdzNvPpdQnI9vc5IxQqrKisn9WuVqlrB0m2tVy+xsaMW+Ai243Frk1Y/5cjXqQHCDDwhlENPqmuQySqXBGKCQvq9IzrIES0B0nq6az4Wc3tXp1x/QdtxwbGi3n0jGaBXLIUzy9S3JOF7a28OqzElOExD+ooV++UwyChVsDzq8/P4ryShDVXX1Pz1SaZVTQkPO6SK+c4RimR0/iuqK5CyBHkSOzlbBpad5670Hcl/9uY9pXLUST5TXg4VARU8ELFDXEEfdqbWZQr091mjnAxYbJowF+Koe9GSDfmK16a4JdT3uD7xxmfl3OU0PeVWiLmHZBuwjQ0NPWC7vmmXhuX5XeRFq2Dmld6en7aG/bWKPoZ62hz4LnsGjFPtj/KGpJXVlvmOuoKcrYK0gmT1mztqdOit5WtPwGu/5TtFhSpXBwlA4L7wEqlwcNbo2pOgopliyHc8ZciV/ES7ZPyNUJo4O9K7ZhlsrRo4ChjquCdHuaT9iOob96FIZNmT7s9A/rT1P0G7xmylDZGlR2p8lM504nh0T62QaDTNoT1o46Ae5URdySqa3oF+UEr6XJtoxilQIF4NVO1xj8DjychBHw0mO3SVD2Zd1mYBe2aJx6Jom1LW4gueFsH/4yuENss7oyjJibalY2Psk4+9N6SlcCwDTadE1QHtoLWUtkAvYgXBWT9G8eOxpsbENPtZut7iGDfrj6TQHHekBvJZ0m6JvlYMV4hkGCK82rmFGazm/hpElpnlZMPbdFu6nKNjL3TKj3gv2WKNwvRTcbO3HKbRK+nfyH1BLAwQUAAIACABnUPhIhFv6tL0DAADtDwAAJgAAAHVuaXZlcnNhbC9odG1sX3B1Ymxpc2hpbmdfc2V0dGluZ3MueG1s1Vfvbts2EP/upyA09GOtpH+W1JAdBImCGHXtzFawFsMQ0OLZ4kKRGknZdT/tafZgfZIeRduJ6ySVu6TbYASOjne/u/vdHc+Kjj7mgsxAG65kO9hv7gUEZKoYl9N2cJmcPT8MiLFUMiqUhHYgVUCOOo2oKMeCm2wE1qKqIQgjTauw7SCztmiF4Xw+b3JTaHeqRGkR3zRTlYeFBgPSgg4LQRf4ZRcFmGCJUAMA/3Ill2adRoOQyCO9U6wUQDjDyCV3SVFxbnMRhF5rTNPrqValZCdKKE30dNwOfjo8dp+Vjkc65TlIR4npoNCJbYsyxl0QVIz4JyAZ8GmG0R68CsicM5u1g5d7LxwMqofbMBW4T506mBOFHEi7xM/BUkYt9Y/eoYWP1qwEXsQWkuY8TfCEuPzbwWlyNep1T+Or/iCJR1fnybuej2EHoyR+n+xglHSTXryLfl348w8X8bDX7b+9SgaDXtK9uLFCRjcIicJNxiJkVpU6hTVhkc3KfCwpF9ijX9FowGKXC6qnkKgzjlWcUGEgIH8UMP2lpILbBQ7DHg7DNUBxbApI7dCVrR1YXUJwA+cBMTCs5bonXr9Z98TB4Ubqofd+k9adUUbUWppm2Dwoq0KLwtuildpEyY3U3DMZK8HWCU2QZYG5HGtORUC4xdzS9al1DNgzLpB/Z7vfnEi7lVyaUW02OFzz6Fo57fzWVxbM7z45L7pP9VdVCkYWqiSCXwOximDhyhz/y4DcHg8y0SqvpIIaS4zgDMiMwxzYUR1HH9BFXqIl3haFAOs9/FnyT2QME6URF+gM7xaUc+PxmzsBF9SYG1C6ivGZb/pu/zR+/8wlSNmMynRHcKw25IV9Eny6IFLZlR3SkdLSQFUUxll1Vie35veXwfC8FL7Mj12MW9BPWJKn8bJLYb4ZQW23GZ1Vg+iGq4LGEeRYEo+JByneDFyWUBcwpZIoKRaEpngfGzfWM65KgxI/wB7afH+E3p5wWT1NcdWjR81A14Lc23/x8tXrnw8O37Sa4ee//n7+oNFyU10I6tz5VXVy7yqsZ/XVQvyG0QNrccv2TOncNSrbcnr3ql+upO0rPgrdQrh7t1Qr8MesllF8PDw5J8N4dNlLRq065e0rnCSbZtggE/dbr47N4DJBguNa8I7HWp1bT60/qBXg2zpaQ79LL27t0Voh4N079XcJ3r6C5xwb6H8xSfc19T8fwh8ySA//SPNj9liDBFSnGdboyer67189j0rYf4kD/7R+9dl414nCO98qGyjffEXvNL4AUEsDBBQAAgAIAGdQ+EjjgzzrngEAACEGAAAfAAAAdW5pdmVyc2FsL2h0bWxfc2tpbl9zZXR0aW5ncy5qc42Uy27CMBBF93xF5G4rRJ+h3aFCJSQWldpd1YUThhDh2JbtpKSIf2/s8IgfofVs4quTO+OxPLtB1CyUoug52plvs3+z90YDrSlRwrWtkx690DqSJF/CR14AySkgB6mOv57k/ZlojVeYyI4zosY1qd8VcNnxQyxEc782JEKgDIlV4O/vELgNgD8ncNA5WHuoTqeTUilGhymjCqgaUiYKbBh09WpW94wOzCoQf6ArnIJlGpvVR54dH2IdXS5lBce0XrCMDROcbjLBSrrsy7+uOYjmzjctMHqKX2aWHcmlmiso3MSzsY5+kguQEg55H2c6gjDBCZCO78isC6hl7B/Ioatc5upIT250dGmOM/C6NJ7osDHaeHndjHX4nIKtaom7Wx0WQXANwrOa3uuwQMZL/o8L5IJluiMe6vf8hBKGlznNDqlHOoKcLlbb9nXvfFBT/hRZT4g5T2gdepJF4EnSgCYDmrLG0jGtdNIuQmn7Z5YrskBifnEKWdUod47o/WeEsFI4XRfNeGimo245yOYbxJyumoxfbqlOAZUztAb7X1BLAwQUAAIACABnUPhI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BnUPhIsuC9bWQAAABlAAAAHAAAAHVuaXZlcnNhbC9sb2NhbF9zZXR0aW5ncy54bWyzsa/IzVEoSy0qzszPs1Uy1DNQUkjNS85PycxLt1UKDXHTtVBSKC5JzEtJzMnPS7VVystXUrC347LJyU9OzAlOLSkBKixWKMhJrEwtCknNBTJKUv0Sc4Eqn61Y+GzufiV9Oy4AUEsDBBQAAgAIAPeSU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GdQ+EiIplZk2QgAAOk9AAApAAAAdW5pdmVyc2FsL3NraW5fY3VzdG9taXphdGlvbl9zZXR0aW5ncy54bWztW81u48gRvucpGgoW2AUC64f6c6BRQJEtmxiZ0oq0PZMgECixbREm2QrZ0owWOuRFcsglyFvkXXLY50h1k7RIWZJJexaLYGmOB8Pq+qqqu366m4XphU+Or6xDRj3nJ4s51DcIY47/GPZ/h1BvQV0aTAISEhZW95R7x7fpF81/oJwG1JBZvm0FtsJHw34NDcUP6nbkrtqFt+ag2UCdJm7gLlJxS4GxS0m9lBQYUxt1pVc9EBHJDciC+Oy41F41M/oSoPkhCZjm2+RrX8pyp4eyM7gKLNsBvrDfbvJnl2jdqU3+oGa91WnhXUOWJKmNlJZaV2u7TueyI9cRrjVbNWk36DakhoTqrVb9sr2rdxotCd6Gl22Q0sSXbdTsNJsNddfADUAjWR6oDWXXkS7rdRm04e6lshsOB51aDdXrdamp7lptaTioIeCWQIYsdfkCSqo0kNo7eSDXuxIaKsPBsLnDKm4rLdRt4HattmsOBlKttl/c/ezSy7Wn5p5OspyvCDzqgqOjPLaqR4Krt1gHATCbxFu5FiPItzzyofLzv//58z/+U4ljUsRvwpGYkqVGRCBzfD+C96riJRkR2tPhn6Yjx/5Qma8Zo/7FgvoMTLrwaeBZbqX/+yhCYvvzIOmGBEVwD9aC7NV1xE9eWKwLohaec6AF9VaWvx3RR3oxtxZPjwFd+3YuM5fbFQlcx38C7tplR8FnFblOyDRGvIx9uMuf/LAVVKWQcPPamD+5kK41J26isSZ+CuD2Kl9fkQPoxgkdJqBynT/noCvrkWQd0JX5cx7jg5as1zr8eR3EyFcG7BJP8sZZdtfakiCrJCqKZ1F0tV4VjadVQB/5Ymdxrzv6GedSqDH+I7ewxp9cID5BrjCXl+JlE/NXDxjj18Na0vNACzg3XVxikhA5GcyU8c1E1j/PRuOr8WygXVX6SpSViKfl941292u91f6hV41xOSUZN/JolJWFhLBWLZ8s3ZyORzMQiEczHX8yK33+d2Ho+NYcaTqu9ON/FBYwmeK7Sp//nQd6O51i3ZwZI03FM82Y6WNTrMsIm1it9D/TNVpaG4IYRRuHfEFsSRCUZycgKHQdWwzwku34a5JDnzq+kTV9NsWGOdUUUxvrlb5Bg2D7ByHZWrMlBM/SCpHthNbcJbZQCyEixnl5Ae3iFIbgD1s6wEk9y/Ev8mifyveafjUzx+ORMcO6mlAqfezbSA0srqm4oKls4CnICCzYrd8Gn4noExKQ7LqFhVxrV9cj+DW5IdfO49KFX/YGayYYXDIhfg4gBA6eQtQZxv14qvI1BIXIQisrDL/QwM4ETdp1OWRrujKG0FTMlHyTi0lkg+MdfwGhQxYsh7wbbBjyFZ4Nxp8gxiE3xwVB44+Qkh8Lgj5jA3IIGzlgunynXck8I3gaJgmS5ODC4vHubpG1WACOr+bGoesQKHyFIU1ENoYXhTUZ+MdbcKQmj05keyQYFlu8PTobAqYENmxzOXRBGVKwyqPrx1vtz7OhrI2wOoNwU8f3M1NUSa7Us7bIpwxZ9sbyFwTNycJaQyZsYcx2bDHGPS9M+Nva+QlZLK4/38WlS1fxp+/eYFKm4B2xDI7IoAyOKSv2mna+bPEM3mgIj/WTVuRZgDebYChYl6fa+Nu4KHS8tRtV6W/hqGfjijrrVTvev1753fYLGGNEJXigQUUbOLQQCMNOzLcc2DzdQkBNH4K6SVTPoeDze2ghAfo4lqFT9A4xd7ByGUPuYEWLibjHA0Mz4bB1T+b89pEDLHI18tpxf/M7okvgGv6cqnPyQOG85BJrEx1kYO8S7s/j5dRRKbO1mJo5AsN1kPkYBRVIdR2P36Hyib29wclSRLtBZj73dO3aIrtd50nsCLDOa4+8PIc9BNQTVNcKk7iONqU/vdOQaIrTSO+k2AHiOUFz+yqVn+/ymIHlqXI9U2RdwfxGwfPZzY+D7OBrMjKN2UgecAmQJp7FFkvYhR/4PS+/rOhGoOKhDPLiyRvEChbL//79X/nFHNgTUVFM/WNROZD8vGriZ3l/0Skj4V9zyDHlQRYqXnIC4wtVAs1/vzI1CNBvcmWxom3Jox7/xJVLNaRA7EbZNGXl+gayxBBJQdcBnAULCrmRpx+h8ImzfqV/YwVPUDhNSt2igsTK89hkhW3YX3HXzHV8UhD+7p2IT97UJjNZVcXdH3LUdRZP0fZrwwUm/syHXPpYRJ5yLetQnQ9EEtthxWWKzS2pWlASovd9Qdgc3eueCfsPKq4FNZxlvs/4LKDuhH/ZevkpFxj4hzgI4z4L+JU+eUtzhEv6JfZd/8FyQ2BLkw5ZJ2DDhB8WY5FZ2iH3lOeOnZYbUw4Z76gL+4ISTSfNnx04hCnKQHz6TRnzTHphOVyz4qGU/BT1EKCTr+wlIEU9BBh8VxnDze4l6nAoDU0+yA2sIE3P4z3gIb6oUzFP8pbl4RaM+IfZMLVQMSHL6VGb9MXuaDoeiROa09IGV09Y3POfDzA3HDPfGoysQt53yND38Vs9H8A95jCXnI5uMQ3IwfSs+OuxDIidcSwFovbB4VJEVMS2K/KhAhcRa7HklT6soFjGhwpXGzVlTuFWST3j5awQ0hPlXFTzFE7M4jzQ51W8GIRGyX4e1Ku+WKde9ZyDerHY0/7z196cBBhCwCFJaGZpae5l8iXsThxIE5bYsSdG0wLYEmT7cEVKdKUImbASp6okqKKX9DgcLZnjkg1xY54UIbU256ffCyHJzoe2zEbkgaXLSEw5mgMpthdJEFe6fSgelMDUwEmYuJEdxUUjxbYdZs1DMfsjpSrZe/ZZfWQ3Soo0j/ZMfabswO3VI7qA99Ty96rpbRZK1JHGao5uK/p+QVfbH8qma9l0LZuuZdO1bLqWTdey6Vo2Xcuma9l0LZuuZdO1bLqWTdey6Vo2Xcuma9l0LZuuZdO1bLqWTddft+m6F52z55pSkKfpmjI9V891z1+g5boH/VY7ruKyWbZcf9WW6+uqfnsd1xhUtlx/4ZbrmaT7f+65HtIACvJO/m/u/wFQSwMEFAACAAgAaFD4SO+PBMGnGAAAi0MAABcAAAB1bml2ZXJzYWwvdW5pdmVyc2FsLnBuZ+18C1RT19YuHnvE66lwentaqwbSXttaHy0ipohAose2VKtSq5Aihl0P1agIUcIz5EFrb+0DiFURBSX1WqQlkC1FEnkk0VKJEGJUDBsIEG1IImxCTEIeOzvJ/hM89XnOuOfef/xj/P+9MAYjydrrm48155pz7qzM/fWHm+Jmz5o3KyAgYPa699/5KCDgj0BAwHTazBm+kc6vaw75XqbRP4r7a4DgGm7E9+EZ6pqNawIC6rl/cu/4o+/zf9v/fhI9ICCozf8/TUb78dOAgLUvr3tnzda8FOMghX/OkSAzS14HCsNW3/368xfN7+g3vBq6Z/cL8Npv3nyj/t03Sl5cfGzrrc9/+v4vZ19g7r4SuvuNvzbuCe7v39b9l43PV2zrEzRGYHmK0kaovGlh7i59MwlwLiuwSxxtKxqgy2BuztCBxhEVGRC7RslShq0qjDXSbyBh+QH+v4zzwlsDCXRg0N7udNEwO00XPd0/vp+WSaVQuGCYeOIjZPXk1PH48TpIC6eB4kTi5EBh9/C4q8Sd9Ixq/jT/55UbxwUm5y9zJB9Knnt4fXT25OSYl7RL/K+X5r4ETM6+dsk5a5LTjHby5OyIZZI/+N+c+sz8gu/ldkkY2/wt2SfATVWuxHp6ybrO5MORr9DWZke8PokovKfE3EoyKLb3n+5494hX2jo7f0GN+kb4JJkvfNew1oiG929WyOdvHiwpmST68vs3t2ZHr7qPf3ndFpXx7n1xPn91Y4LobCrTb6+ZR1Yk/G8Bvxy0F9OY2lHEwJMeD6MVILoyEMB++VPYQL4CNgI8qYC7uUMGKhswnLpHS0Y1YAZjexXKvFm19QHtU/0NSmKBTZArhkdPm5gGSoZGwjI8B3LLkeZcKTqYm2JloJABVHPry7gc/UmqALgG0PbGshvZ2ABdOejjNDhxcb0D+eGDn5pDQiYXePXKKlwK/USXmSDr2FlcnzbWCpkJeCmxvS5ZJNDYJ7rjpeZmpn2PtxxUArTFmspE2IFk6xqo5MjYDJakzr2t6gPwAbGLmsyZlAUwlWg9GQ2yxG6WhBh4ayxFBqXDSefRGxGHrjNZXsYWxH5hmzReTR0emli5LvvhGnmElbbmGT0s+CQfNlzUy4MLmBSg24XURca+RTJUvjrJ5NK6cRHh88S2PcKQ+C223ooU3ulUJkV5lcIznZMlvDp3ktSmTGlsiTbNfmtLPEXa+mXv6AE4bejIp5P2WtnhEbbLPZxfF8s1IC+wIsyQdzKMNEsLu5Ia4bg/D/hkogkeWR/CJ0TPRLd/cRGU6cnZSmnb5X22V8XYTvihMo2p6JGdCF04Mv7Qk7Z0vpId22b7emHlxdANVsi3COzoC4Jwgk6u1pCxbdgKSaKF9bMNVXkdfa5VfFlCj+z4W02jOVlFoN+f79yyyGbtO3SLsHWc85c1QvwmekDdl9CY3aiG8NTo27uUsY4BG7wEIfa5PHsxdCnJtJHLr+W+Scn8v/fO/6qA6zaxiWUaVWu8dtUHYeIsmwnzmi5dHnbksLkGB4P8yEQ8ZsaTwVZLp8oXkXIMhCMlW9k0gyOPDeY+5ENBulauk9FcKWBGnGwy3vy5uQi8ufPvjnPwLS0/a+59D7v2vdy5mPLeffIRd5dL1pd9dz8QPfskZOKuY9DEdkzufddREnI0kjm6hdfs8oW+/Ybn6L+TYPDbIZBlTKPlndAZlGfWr1qP2QAs23aDy54Y9Zm/iuQ6S2q2XiXe3wZzs2KvOssXGDSeQQ0leHVUkG7mMak+YiL0vaiPdNAR6fq4N6QyC7oYS+GM03ktMPbxVakBGYOY6mqSZyQaFEc9RiethKTOfLkz/O6OmOl2OeC12JxLQqpsnqzui80h1GrTY7NJuct5SHMYIPUkHYuapfvqmJ10djlPLBo6Lpz+keRNvHSII34zsBrHduDDODweemUOsJRUOXHR1hWh3I7hZ6mpreNyqdZhGSM/IHs3AqBPdAC0eYcyTymm7Sk+gzhxcWSkVnyMlsyl6GSKNYtk1bgEepHizCIODwTwYTxzuS7VklqnLJPG39Ru83okZdI2h2Xlo5Kmc/Qw+wvF5hUaoWduLeK0nZ1lSeKj+OTDbSMM4d6gWgS1eZF6q7W2niDn1leyKmjJYVR47mc3teX3zfkcZPtemyZkP7s6qArp6rZ19RgbPizDfSVcsDnoB7XI8NWFdoiJGbkvXC2zZidEXdejGbyECrwvGH3AXYs4IrGUXFLOJx4eTo1pz3ROOtX+GZTqEjBqXwbvRvM20n9/Wb5mtyevsM4YkUzf3gnpCi+wi9YcT+1mZ3XKNCuW6VDD9ZY344b2HD4SqrMUpLLwCTqHbN5uESZbW/q7y20KAehjHfVZQNCatDf6sa8Kcd9kbui8IZz3gdUXe+v9YtHkIl1qInLAkg1rxwNr3PNEPICBS9aOuloknfUE6SFL+iK8iIU+8K/TqyT66ye1u71vFOLWdzP0o4xdad4YiDCzyrisgqtwAMoeOWBlQT4H+RsZWdpD6BXcyWa1epa1EIdyijrBRtcJtUMuM6Seoz63nkZGcpdLy3qu9o/M+PhRDpcaZvQa7zVwzsE5K/pLTiVJMEZyyfdRVwXUbn2qiGQiJLfdZfDcvWm7O8uguxU6qP7LvgR2lwe2aNOlevdL6GeJjL90SquRXHqHVI7E/uwJ3RA5+/zvu2pVNrN0Yvcx5c2hoPNq6jFaxGSQPrWmzJzAcCdPH9vYlrbr37W7/wmEMVJVJkjJ15VGS49m/WopiJFCLQ9zhMAXtgrIGrc+EuS9EIjb8kS4+k8em3+5xQclDNscjnkOWYq2SAtssNQLk6X3/iQNiNFbCqKk1daCaKms+hGF5wBM82jHQl4r47evFxYe7DSZ3Smmmodhlmiv55amzt6/FBEPPZQgK79nyfYvH59Z892MlecED/LlGf683YWpo49O+Ox1z71gbFkg2UM39DY/IsTe79dFXWPByZrfviciHfHHsYEo4eOUjphtvUVg2U/8BwXA3ZoZ5Z8yY9/WwjufYDIX4CqcjJNPMGiHUiMkKeemyE6RnSI7SbbgsNmWikd7G0fTCzBLGGZ5needqNbkqb3mo8Gsu2t1MO0ID56Od16yySNZEhSxLo0nIsPz8bmoVzrxgTQrHXPFvftIMZcwe0WHk7HPl0N5zl8XCrAh9wjPuwexi5cGdtcRtg2ZDpf/PGqL7LiczaqsIALepHGbsmGfhhp9MYOkWYR3DDwtY/ROpqea46rmg0zdEkg6BP/Y6wlRl5Qhz97QIKc1TaFvQQ3robyTUqVMl/rzKN2QajEiQvdK2IaGZ4mJJKqEjeb3qC3ZiNDWWAuFIRLkACQbYpivzAGJaJ8yhbQLOyDiqtmtoi3/QJMiEJ7LRzfXH02Pk12YoVjKUUC63Sczr3fdsZSSU5q8OCR1ukXHpLC9S/FSD25RoJIwy7C61XNjBmxO8pbzOMU/LErmVDJ30dgSJmar7+EVdDgAU0tIklXHZLKLmF0MliSenY5EQbBFt7c3VvS0nUOHqZKMuCvrhJWvNdeGR8gBOk7R89JJ7c6SUjh160FjStA5WCs48zYgaIfc/SLSt4S4WzZDx+YsTHiBLd2HRfZKWj1M2IbYPkVgBuYx5LdkPVJaq1YfLQJl9pwSUAV3+1J8adQ2AQRSj+u/Lwc1Jcdglt0SN3u4YRMUsQ26nlQMqqEqI696L9qYYGpg5aP1EGx1JMCsoU2UB3nor2TC9Ve1cH1spxZOlLwZpyJcEjia1pUIkK4+3A6rQ+Us147ZDb9kYDFw+FEjug+Q7GGKR5SOHPgp1zXW4QD6vQEvm49GC4eE+IU+7S9ne4icZ9YE1SCZwnbFTk+aJ+1DBT7qsLJcUcY3Z3s+Pmgb68XthSApO2PMFR6IZNfy8C2l3CTleUUZhBoMfLY+jR0Lw3LRTvU0p/HmI4ktYfrG5ZJQ9cEiEFl6y8j9w9V66zlqTo7SuZ0md2iCTkVt0t9t6pTVha+Q3TCaytyMxKgsARhGGrcbpAKZAYZS6e9QuEpuBS81YTa46FC3Oy/qQgbmuFpPAHg0jYQo/dJG7WezaP/I0p8ydWbVU8JUmG3Ls5+y2C6meMPTSz4XCPsHftwOyW9NkZ0iO0X2n5DtNJdqXfV4tN7Ci5b1PHItFhk+qnt/Ou6Dx7+P8GVNWeeZGSuPP14CpzDN7yrZ//Og/Ikq+pzEUgpu96VU/OK4+bfNxzVqJJb4H3EDsMijAjwvBC5M5z/gvWmRrInmq61xtxaSkI5o7Icq6JGLk8tBNk6NTI38iyO+mkjjbI8UVBaMN/Gplfn6/j+Fte43vBnpOKlk6kd/qq5sZjhaNCyj3ajOHbLc6wRRtqTEqLVCFd4BxFBw6ml6oozB5lCAx/EisNmW0t6+sDLvN8b5Lsc6JLOkPrjBvWqc+sYgkXgIKgPYiEvHMjEN0abWibzEh1/B+9PneC5TMc0yUs2TWFugivZ25rl9xNc5g8IQIv3q9rYx79wqhB0pThez0Xr6n1NMDSkp6aT45j1MhbKhsq/lvR6jls4cYg/YzJZ6NRYrBFC7mZv5yN7yVyNrOPq0ksMOy9gNpj6N+BbHfUmCW2rtu4DYcdEi5TcUmvxypMbuPwoonkYAUkClLAYda4BMR7VUXwXIYp9iqheT4nwlXwkTG01TfrdCI5QcZ+YX/wibkTQvUS6rU5bx0orBqNt6OZzW5UgCtGe3P9jr+9ffL9sJsiu4+Q7le3Wdl7OKj0W9r0frzMsDB4yry9dSfSorHB0iMLNVoSw7qLfb0ooUFpbVWtfzUjm3w5E8uAJnWN3s+W4mwk67V9cO+aSw0I0kje8+f+8Tyt4yZ8/+2rG8NVEXsZ7+Q9e0iMAeZj6t+HTa8ECimKihovBeD5EUv62OKw071IPbCEWkQldbWG6XWyX7mBcG8MJMsaMPI1i17/5EuKUdwi2ApN9wwnRaPnaxx0W2Oc7eFRIyBRadOw9xGbnLrl7OQrugdNiBFPXgWGTV/uYw/FGAyr5m1EJQKTZ/WC2qU4qwfnzZI1/u+4s2TwkIA3zlKxGHruwU183bDC1rrlxTrtvfPGPAww3rlaR7ZhYyo+RrIkgyrw3ZoCLUDq2QCJQNQws10nmANTU9UMUccFnHZdBSaQ/hGQPvQLQ9Q9rudtnXGs9+/LgVWjRmQuAVXKjjZ1wkJEczC7vuhB/qOHZ22B73Yu1lgkaIHZgR9aXAoSbSs1GXOw82tI5LvzSafOUrV0rssWvrLNp90h4m5rt52OgzPuyaZ4Vs4Y6DGUFXUK71R/Ljvh06TLpYlfqEwxeB/eT/85HQLCYFu4KxIsUpXPYTFj9mzkYBq3RE5wZR2Fz78LTlNV8yPb1cMrSiNgOgMVnMJzaxI1oyJGGhjI8pykzKAngjqKxk2ftgqLq6ktHJfTXv1yfmB7u6oBHdnJS8Oy4d4aLepLEJcinS2riGh8ctx3xJPWfcbDtJrWxqzoZ7bKA8p0h1lvzEZoj23fQcmK42E1ja+ZqL7JZQ8RNO0SSDDL5YNeqPC+wo/wFfMcjNe8rTG13BaQmgsn7yfMgbnK67W07TlNQzJmqeClcIXtHJ6ytvG7VTRUMTrrE+Kk8cClhPnmdceDq2rcp5nJXCWcOaGpka+Q8b0Tk7D3jaSO6205ybN+H/P84bpwBTgCnAFGAKMAWYAkwBpgBTgCnAFGAKMAWYAkwBpgBTgCnAFGAKMAWYAvy/CtAg13LHu5YcmdBb3tv6YBRw/zYHlGAek+Zk0qsjmFx9OPJ//X6ueSkEcP4yR5DCsqmi6d++SqFovmidrVKc+Bd7GwNuP3v/sDKA+skks4CV0//l9sjL0V5UiqGTVwtFx//9BB/ItGkeIPUYaYCnj+fpUx0iue/wAbQRaGFYOhbio5BsHVQGUNliFW+yRfT29vECpscFSdm2IYdEhIvBJyA2PUTx3O8svXZHIoO4HLdWdwn5UQ62uKwxP8Yzf3seqhEZPW4l5laVSSaqIsVef9cpyIZFbLg/juS6ESk+bc33IgaNU+PdwnPdotDUXnqHLF0jLMW6erQSREEbsgltrgKPgdGt+U70G30DtwBDNRpvFP5WsqcoX5kR6GMfmu2IlRAzlAyKBRZ4Y4L/R1wt3vkZ/mLohRqRabA5G94Iyu+8DfDWAq4zeNcZGHBwtTEWDoqjWDlWHnKSl59aqPiM7ml439+lxdDurzSVSfWoXtujtpjeDSpHhDaLnbVENSlBFldOSmO73S2naBqJJlk3oDzhGMvxr9HmLI02jcCMeauGpPwps7bzuaUcRTif0ZUYlKtadlyZNRCUgtSP67Tm2xaOw3j4pNLVdZkADAUfi7pgIPGZUYFWm3JfsQg+gDh2xD6/StZlbNjKuRfIOY/bX1bhLTnlirIoz6eMh5Zx9DYHsl0Lq81FCD22JcTPfGs79HwdJxZNkd3EmYTT+zfGWG3Go9gGOzaW+UMX4DibJ2mtLC2fPjKPRP91O3cdbFobVIFS6/WmFo4w0hMSZaMPyxFHFmNg3g4RWMAXhyhPkGQNar8/hX5htk2re6WWoU4kNuxHu9rWB7HhvtJTgE2ZUQyiryz3KXFiTyw7Cd/AcK/IGJrIHV5DkomJGS5X6Ds2T16QyuDvn877uAgM3j17h0ottGuhxKAMJKcNVvNdVMcyGTSqXaiFxXxipN+P2/7GZK1Om8kfEg5L17O7UzPzFLzGJE9t/LUlnKxLOfeGvF2Qzx1v/GEPGgGILGYYUMfDhno93CPb1sxD+j0h+deVB0Du/X6h1sbQfmezKUVjf9lnmYPNZWbCIZUt4m+OzOvJ2JmzO0nfHAhFpPSSwzBvo7fh4+lpJRWI8jWZmXAYDH+bQ1mgs7Ms2n1xClyMyNSAXy06J11QzSxxF+STgG/v9xXV7fTJG/Vp3Wb4dZSjK0giZXxCc+W1Zls4sBtydc9LhtSZ97bT5NQKAUTDDiannaBw1d6G5LV7JESO8UuF25AiJp722TdVsMaRIjmeEcD+UOXQWiCOByKHtd77ZT7R0aSkeOy+/TOfpgSXACLWBkm8hI0e+MjWNGmiF7VL9ueoHKmdr9jODaFDjpQCm4psatWPpzBGqiJZraN0/0aOWdpOvj1WY5KRnAdJF60hXtfh5kpVOcuYBrSwNxC12aWgXGQAk4hoNhbOV/rbue+dfwn4rIEvwUNflXv0NK9+PoiJNagYxkcf9u04XQMgMlW0pUtYaPNWVoY/2By64px1imLzXOwP5n8QdJ5PwqykMHwD+cHVfqdfMb5aRAOwQyyh/3f3o6zCSB8PMnL2mRoRTQYZOYX8LQ8A267uIMT1+H/xNervNFAFkpyXW1pNLFOL6yee6ydY9tKOHYkskl6ZT0nnfLGaDehMVkhlIGFIy1CkRujxfPSAVLO1jsaCR6kcOxUM7HH3HY1ErsYRMz0nmPsk8bb6QihBw/UJkYhYAatjUVyfOzhdl9rDKVwin/a2phI7U7eUMw57UxN58/2G3xEuGR+OSNZYKx3HDqa9hq8wbWEtvZ3tswOxJRvFD/YfJwX6Ya8ImE01rgN/fLgR5itJmNvGff7H93quxbt/jd/uMeMxs4rk1ZIsJxD/0TyMD7usyAyokwDjcb7FrKX+LMjcOuh96XNmPvps71INFQ0//sCqULE7eI9OmTfI5SPgKkyhcSsamfmYHfCoALFLB3h1mQPaG+TZJQN1LnYT3udcUVv/rkL+bi3c9qEnX8h2VXNcLmmNJCSRhHTES/bUyqF0vPVOMMc5KuO4ZZqJlaHBqt6rgzWmMnQzi1S59oHvwf6W8/F5CVsIPVUeLXs4jv0DE8eV7N03nKFyyD0/SvDKM64Bf6oI/tac3eZknKyp/64lQRPmOOtixxx6RI1RWdCwX41slIf63scM/T4xFcVfX1Xmxj2yhHj37UA5drvHpx0gCb+lk6MiA2c/HGvKV1IOhnK5v7N3OmWkFHa8pNRC/13pJpPZZsyboY4akDf8NtnjEbwRPZBt8Xf4kn0ZVwoEFcT0e70mzLtx7YJctImHNllQHZvpgQESbLzKPc07+3eF5CwuSJNF9F67k8J7wfGt1Pkt2VSgQTu/azzCVTh+Ir54D5O4dWEA9lXJKGpdMyzr4lJYmybdccSXNumkg0bcuCHpAOAZJYMcOwy6O8FjqbDlOy5z2BWO9DJ5o6mTWb0M9k3PElDPn25bpPxGHk7geNO8cA8Cs/M8xRpnMcwJidbsypssCRYvLAbLfuvmeSdUqAbz8pNFGYOvAWU0/pA/YQa8PPefFQp5Mv/TCCz3H+Rw6vVcKJfp02aJZuZkgbEnM5clw3yrcpz2zGRdsKKpRaJdbBm7jxa9N17XZ3OWe3wpP/73R0lsHK/lR7ZDY345/P3biZLnJy80+p9F4cEEAm/w63hZSFLAOM0/vO7dTe8I/vrJ5/8GUEsDBBQAAgAIAGhQ+EgrC8BtSgAAAGsAAAAbAAAAdW5pdmVyc2FsL3VuaXZlcnNhbC5wbmcueG1ss7GvyM1RKEstKs7Mz7NVMtQzULK34+WyKShKLctMLVeoAIoZ6RlAgJJCJSq3PDOlJAMoZGBujBDMSM1MzyixVbIwMIUL6gPNBABQSwECAAAUAAIACABnUPhIDmokTmIEAAAFEQAAHQAAAAAAAAABAAAAAAAAAAAAdW5pdmVyc2FsL2NvbW1vbl9tZXNzYWdlcy5sbmdQSwECAAAUAAIACABnUPhIs5FTHuYDAADcEAAAJwAAAAAAAAABAAAAAACdBAAAdW5pdmVyc2FsL2ZsYXNoX3B1Ymxpc2hpbmdfc2V0dGluZ3MueG1sUEsBAgAAFAACAAgAZ1D4SBb0RFO+AgAAVQoAACEAAAAAAAAAAQAAAAAAyAgAAHVuaXZlcnNhbC9mbGFzaF9za2luX3NldHRpbmdzLnhtbFBLAQIAABQAAgAIAGdQ+EiEW/q0vQMAAO0PAAAmAAAAAAAAAAEAAAAAAMULAAB1bml2ZXJzYWwvaHRtbF9wdWJsaXNoaW5nX3NldHRpbmdzLnhtbFBLAQIAABQAAgAIAGdQ+EjjgzzrngEAACEGAAAfAAAAAAAAAAEAAAAAAMYPAAB1bml2ZXJzYWwvaHRtbF9za2luX3NldHRpbmdzLmpzUEsBAgAAFAACAAgAZ1D4SD08L9HBAAAA5QEAABoAAAAAAAAAAQAAAAAAoREAAHVuaXZlcnNhbC9pMThuX3ByZXNldHMueG1sUEsBAgAAFAACAAgAZ1D4SLLgvW1kAAAAZQAAABwAAAAAAAAAAQAAAAAAmhIAAHVuaXZlcnNhbC9sb2NhbF9zZXR0aW5ncy54bWxQSwECAAAUAAIACAD3klNHI7RO+/sCAACwCAAAFAAAAAAAAAABAAAAAAA4EwAAdW5pdmVyc2FsL3BsYXllci54bWxQSwECAAAUAAIACABnUPhIiKZWZNkIAADpPQAAKQAAAAAAAAABAAAAAABlFgAAdW5pdmVyc2FsL3NraW5fY3VzdG9taXphdGlvbl9zZXR0aW5ncy54bWxQSwECAAAUAAIACABoUPhI748EwacYAACLQwAAFwAAAAAAAAAAAAAAAACFHwAAdW5pdmVyc2FsL3VuaXZlcnNhbC5wbmdQSwECAAAUAAIACABoUPhIKwvAbUoAAABrAAAAGwAAAAAAAAABAAAAAABhOAAAdW5pdmVyc2FsL3VuaXZlcnNhbC5wbmcueG1sUEsFBgAAAAALAAsASQMAAOQ4AAAAAA=="/>
</p:tagLst>
</file>

<file path=ppt/tags/tag2.xml><?xml version="1.0" encoding="utf-8"?>
<p:tagLst xmlns:a="http://schemas.openxmlformats.org/drawingml/2006/main" xmlns:r="http://schemas.openxmlformats.org/officeDocument/2006/relationships" xmlns:p="http://schemas.openxmlformats.org/presentationml/2006/main">
  <p:tag name="TIMING" val="|1.1|3.1|1.3|0.9"/>
</p:tagLst>
</file>

<file path=ppt/theme/theme1.xml><?xml version="1.0" encoding="utf-8"?>
<a:theme xmlns:a="http://schemas.openxmlformats.org/drawingml/2006/main" name="第一PPT，www.1ppt.com">
  <a:themeElements>
    <a:clrScheme name="NK 1">
      <a:dk1>
        <a:sysClr val="windowText" lastClr="000000"/>
      </a:dk1>
      <a:lt1>
        <a:sysClr val="window" lastClr="FFFFFF"/>
      </a:lt1>
      <a:dk2>
        <a:srgbClr val="373545"/>
      </a:dk2>
      <a:lt2>
        <a:srgbClr val="DCD8DC"/>
      </a:lt2>
      <a:accent1>
        <a:srgbClr val="8F2569"/>
      </a:accent1>
      <a:accent2>
        <a:srgbClr val="7E4E94"/>
      </a:accent2>
      <a:accent3>
        <a:srgbClr val="5D739A"/>
      </a:accent3>
      <a:accent4>
        <a:srgbClr val="6997AF"/>
      </a:accent4>
      <a:accent5>
        <a:srgbClr val="84ACB6"/>
      </a:accent5>
      <a:accent6>
        <a:srgbClr val="6F8183"/>
      </a:accent6>
      <a:hlink>
        <a:srgbClr val="69A020"/>
      </a:hlink>
      <a:folHlink>
        <a:srgbClr val="8C8C8C"/>
      </a:folHlink>
    </a:clrScheme>
    <a:fontScheme name="雅黑-Impact">
      <a:majorFont>
        <a:latin typeface="Impact"/>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prstDash val="sysDash"/>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自定义设计方案">
  <a:themeElements>
    <a:clrScheme name="蓝色">
      <a:dk1>
        <a:sysClr val="windowText" lastClr="000000"/>
      </a:dk1>
      <a:lt1>
        <a:sysClr val="window" lastClr="FFFFFF"/>
      </a:lt1>
      <a:dk2>
        <a:srgbClr val="454551"/>
      </a:dk2>
      <a:lt2>
        <a:srgbClr val="D8D9DC"/>
      </a:lt2>
      <a:accent1>
        <a:srgbClr val="7878CA"/>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雅黑-Impact">
      <a:majorFont>
        <a:latin typeface="Impact"/>
        <a:ea typeface="微软雅黑"/>
        <a:cs typeface=""/>
      </a:majorFont>
      <a:minorFont>
        <a:latin typeface="Tahom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87006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拖延症">
      <a:dk1>
        <a:sysClr val="windowText" lastClr="000000"/>
      </a:dk1>
      <a:lt1>
        <a:sysClr val="window" lastClr="FFFFFF"/>
      </a:lt1>
      <a:dk2>
        <a:srgbClr val="34485E"/>
      </a:dk2>
      <a:lt2>
        <a:srgbClr val="DCE4EC"/>
      </a:lt2>
      <a:accent1>
        <a:srgbClr val="EF772D"/>
      </a:accent1>
      <a:accent2>
        <a:srgbClr val="4BBED0"/>
      </a:accent2>
      <a:accent3>
        <a:srgbClr val="414954"/>
      </a:accent3>
      <a:accent4>
        <a:srgbClr val="FEE068"/>
      </a:accent4>
      <a:accent5>
        <a:srgbClr val="A5A5A5"/>
      </a:accent5>
      <a:accent6>
        <a:srgbClr val="BFBFBF"/>
      </a:accent6>
      <a:hlink>
        <a:srgbClr val="AD1F1F"/>
      </a:hlink>
      <a:folHlink>
        <a:srgbClr val="FFC42F"/>
      </a:folHlink>
    </a:clrScheme>
    <a:fontScheme name="A微">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9758</TotalTime>
  <Words>2930</Words>
  <Application>Microsoft Office PowerPoint</Application>
  <PresentationFormat>全屏显示(16:9)</PresentationFormat>
  <Paragraphs>363</Paragraphs>
  <Slides>53</Slides>
  <Notes>28</Notes>
  <HiddenSlides>0</HiddenSlides>
  <MMClips>0</MMClips>
  <ScaleCrop>false</ScaleCrop>
  <HeadingPairs>
    <vt:vector size="6" baseType="variant">
      <vt:variant>
        <vt:lpstr>已用的字体</vt:lpstr>
      </vt:variant>
      <vt:variant>
        <vt:i4>25</vt:i4>
      </vt:variant>
      <vt:variant>
        <vt:lpstr>主题</vt:lpstr>
      </vt:variant>
      <vt:variant>
        <vt:i4>4</vt:i4>
      </vt:variant>
      <vt:variant>
        <vt:lpstr>幻灯片标题</vt:lpstr>
      </vt:variant>
      <vt:variant>
        <vt:i4>53</vt:i4>
      </vt:variant>
    </vt:vector>
  </HeadingPairs>
  <TitlesOfParts>
    <vt:vector size="82" baseType="lpstr">
      <vt:lpstr>隶书</vt:lpstr>
      <vt:lpstr>Tahoma</vt:lpstr>
      <vt:lpstr>华文中宋</vt:lpstr>
      <vt:lpstr>Impact</vt:lpstr>
      <vt:lpstr>楷体</vt:lpstr>
      <vt:lpstr>方正大标宋简体</vt:lpstr>
      <vt:lpstr>方正细黑一简体</vt:lpstr>
      <vt:lpstr>Century</vt:lpstr>
      <vt:lpstr>华文彩云</vt:lpstr>
      <vt:lpstr>Arial Black</vt:lpstr>
      <vt:lpstr>微软雅黑 Light</vt:lpstr>
      <vt:lpstr>幼圆</vt:lpstr>
      <vt:lpstr>Times New Roman</vt:lpstr>
      <vt:lpstr>Arial</vt:lpstr>
      <vt:lpstr>华文新魏</vt:lpstr>
      <vt:lpstr>宋体</vt:lpstr>
      <vt:lpstr>方正小标宋简体</vt:lpstr>
      <vt:lpstr>Wingdings</vt:lpstr>
      <vt:lpstr>微软雅黑</vt:lpstr>
      <vt:lpstr>华文行楷</vt:lpstr>
      <vt:lpstr>Calibri</vt:lpstr>
      <vt:lpstr>方正细圆简体</vt:lpstr>
      <vt:lpstr>黑体</vt:lpstr>
      <vt:lpstr>华文仿宋</vt:lpstr>
      <vt:lpstr>Wingdings 2</vt:lpstr>
      <vt:lpstr>第一PPT，www.1ppt.com</vt:lpstr>
      <vt:lpstr>自定义设计方案</vt:lpstr>
      <vt:lpstr>Office Theme</vt:lpstr>
      <vt:lpstr>Office 主题​​</vt:lpstr>
      <vt:lpstr>好看·好用·好简单</vt:lpstr>
      <vt:lpstr>PowerPoint 演示文稿</vt:lpstr>
      <vt:lpstr>PowerPoint 演示文稿</vt:lpstr>
      <vt:lpstr>Routine Works</vt:lpstr>
      <vt:lpstr>动作一：保存</vt:lpstr>
      <vt:lpstr>动作二：缩短保存时间</vt:lpstr>
      <vt:lpstr>动作三：提高撤销步数</vt:lpstr>
      <vt:lpstr>动作四：嵌入字体</vt:lpstr>
      <vt:lpstr>动作五：显示备注和参考线</vt:lpstr>
      <vt:lpstr>动作六：去掉模板里的水印</vt:lpstr>
      <vt:lpstr>人类传播史</vt:lpstr>
      <vt:lpstr>人类传播史</vt:lpstr>
      <vt:lpstr>制作PPT的大忌</vt:lpstr>
      <vt:lpstr>PowerPoint 演示文稿</vt:lpstr>
      <vt:lpstr>Designing Layout</vt:lpstr>
      <vt:lpstr>PowerPoint 演示文稿</vt:lpstr>
      <vt:lpstr>对齐，对齐，再对齐</vt:lpstr>
      <vt:lpstr>对齐，对齐，再对齐</vt:lpstr>
      <vt:lpstr>对齐，对齐，再对齐</vt:lpstr>
      <vt:lpstr>对齐，对齐，再对齐</vt:lpstr>
      <vt:lpstr>PowerPoint 演示文稿</vt:lpstr>
      <vt:lpstr>归类与聚拢</vt:lpstr>
      <vt:lpstr>PowerPoint 演示文稿</vt:lpstr>
      <vt:lpstr>留白很重要</vt:lpstr>
      <vt:lpstr>Characters for Screen</vt:lpstr>
      <vt:lpstr>字体那些事</vt:lpstr>
      <vt:lpstr>字体那些事</vt:lpstr>
      <vt:lpstr>字体那些事</vt:lpstr>
      <vt:lpstr>字体那些事</vt:lpstr>
      <vt:lpstr>字体那些事</vt:lpstr>
      <vt:lpstr>字体那些事</vt:lpstr>
      <vt:lpstr>推荐字体</vt:lpstr>
      <vt:lpstr>中英文要般配</vt:lpstr>
      <vt:lpstr>字体要大还是要小？</vt:lpstr>
      <vt:lpstr>PowerPoint 演示文稿</vt:lpstr>
      <vt:lpstr>大标题可以很醒目</vt:lpstr>
      <vt:lpstr>PowerPoint 演示文稿</vt:lpstr>
      <vt:lpstr>Nice Color</vt:lpstr>
      <vt:lpstr>关于色彩那些事</vt:lpstr>
      <vt:lpstr>关于色彩那些事</vt:lpstr>
      <vt:lpstr>无彩色与点缀色</vt:lpstr>
      <vt:lpstr>无彩色与点缀色</vt:lpstr>
      <vt:lpstr>无彩色与点缀色</vt:lpstr>
      <vt:lpstr>无彩色与点缀色</vt:lpstr>
      <vt:lpstr>对比度很重要</vt:lpstr>
      <vt:lpstr>流行案例：白底黑字一点红</vt:lpstr>
      <vt:lpstr>PowerPoint 演示文稿</vt:lpstr>
      <vt:lpstr>关于配色</vt:lpstr>
      <vt:lpstr>PowerPoint 演示文稿</vt:lpstr>
      <vt:lpstr>VI要规范</vt:lpstr>
      <vt:lpstr>VI要规范</vt:lpstr>
      <vt:lpstr>快捷键是幸福感的关键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nankai</dc:title>
  <dc:creator>user</dc:creator>
  <cp:keywords>www.1ppt.com</cp:keywords>
  <cp:lastModifiedBy>LENOVO</cp:lastModifiedBy>
  <cp:revision>1089</cp:revision>
  <dcterms:created xsi:type="dcterms:W3CDTF">2015-04-24T01:01:13Z</dcterms:created>
  <dcterms:modified xsi:type="dcterms:W3CDTF">2018-03-28T07:44:16Z</dcterms:modified>
  <cp:category>plus206</cp:category>
</cp:coreProperties>
</file>